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2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350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029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976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36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387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910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1050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064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572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3880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365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BFAE-D0CE-4A03-97A8-1506C26A6F8B}" type="datetimeFigureOut">
              <a:rPr lang="zh-HK" altLang="en-US" smtClean="0"/>
              <a:t>2/6/2018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41916-ECAD-41A4-BCAC-500E6033C4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817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靈恩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12:25-13:12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受信徒群體差派，掃羅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和巴拿巴展開一個佈道旅程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13:1-14:28)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，這個旅程共赴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個地方塞浦路斯、彼西底的安提阿、以哥念與及路司得。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350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靈恩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12:25-13:12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從經文的記載，由差派到實踐佈道工作，看見聖靈的工作，第一段落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12:25-13:12)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更清楚描述聖靈的指導、差遣及充滿。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今天我也從中學習認識聖靈，與及分辨聖靈的同在，更深經歷聖靈的恩典。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236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靈恩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12:25-13:12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聖靈於服事人生的創啟導引。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(12:25-13:3)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聖靈於慕道服事的信仰對話。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(13:4-7)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聖靈於護教心志的光照力量。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(13:8-12)</a:t>
            </a:r>
            <a:endParaRPr lang="zh-HK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369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179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靈恩（徒12:25-13:12）－信息思路</vt:lpstr>
      <vt:lpstr>靈恩（徒12:25-13:12）－信息思路</vt:lpstr>
      <vt:lpstr>靈恩（徒12:25-13:12）－信息大綱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Matthew Yan</dc:creator>
  <cp:lastModifiedBy>Matthew Yan</cp:lastModifiedBy>
  <cp:revision>2</cp:revision>
  <dcterms:created xsi:type="dcterms:W3CDTF">2018-06-02T07:34:27Z</dcterms:created>
  <dcterms:modified xsi:type="dcterms:W3CDTF">2018-06-02T07:40:43Z</dcterms:modified>
</cp:coreProperties>
</file>