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A2A51-192E-47E1-8CC9-187DB90C21A8}" type="datetimeFigureOut">
              <a:rPr lang="zh-HK" altLang="en-US" smtClean="0"/>
              <a:t>25/5/2018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ABB1-901C-4674-96E4-29120A33D0C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32601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A2A51-192E-47E1-8CC9-187DB90C21A8}" type="datetimeFigureOut">
              <a:rPr lang="zh-HK" altLang="en-US" smtClean="0"/>
              <a:t>25/5/2018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ABB1-901C-4674-96E4-29120A33D0C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49562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A2A51-192E-47E1-8CC9-187DB90C21A8}" type="datetimeFigureOut">
              <a:rPr lang="zh-HK" altLang="en-US" smtClean="0"/>
              <a:t>25/5/2018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ABB1-901C-4674-96E4-29120A33D0C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70692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A2A51-192E-47E1-8CC9-187DB90C21A8}" type="datetimeFigureOut">
              <a:rPr lang="zh-HK" altLang="en-US" smtClean="0"/>
              <a:t>25/5/2018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ABB1-901C-4674-96E4-29120A33D0C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5081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A2A51-192E-47E1-8CC9-187DB90C21A8}" type="datetimeFigureOut">
              <a:rPr lang="zh-HK" altLang="en-US" smtClean="0"/>
              <a:t>25/5/2018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ABB1-901C-4674-96E4-29120A33D0C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1177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A2A51-192E-47E1-8CC9-187DB90C21A8}" type="datetimeFigureOut">
              <a:rPr lang="zh-HK" altLang="en-US" smtClean="0"/>
              <a:t>25/5/2018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ABB1-901C-4674-96E4-29120A33D0C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60869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A2A51-192E-47E1-8CC9-187DB90C21A8}" type="datetimeFigureOut">
              <a:rPr lang="zh-HK" altLang="en-US" smtClean="0"/>
              <a:t>25/5/2018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ABB1-901C-4674-96E4-29120A33D0C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54757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A2A51-192E-47E1-8CC9-187DB90C21A8}" type="datetimeFigureOut">
              <a:rPr lang="zh-HK" altLang="en-US" smtClean="0"/>
              <a:t>25/5/2018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ABB1-901C-4674-96E4-29120A33D0C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21331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A2A51-192E-47E1-8CC9-187DB90C21A8}" type="datetimeFigureOut">
              <a:rPr lang="zh-HK" altLang="en-US" smtClean="0"/>
              <a:t>25/5/2018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ABB1-901C-4674-96E4-29120A33D0C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20491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A2A51-192E-47E1-8CC9-187DB90C21A8}" type="datetimeFigureOut">
              <a:rPr lang="zh-HK" altLang="en-US" smtClean="0"/>
              <a:t>25/5/2018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ABB1-901C-4674-96E4-29120A33D0C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70092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A2A51-192E-47E1-8CC9-187DB90C21A8}" type="datetimeFigureOut">
              <a:rPr lang="zh-HK" altLang="en-US" smtClean="0"/>
              <a:t>25/5/2018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ABB1-901C-4674-96E4-29120A33D0C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61336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A2A51-192E-47E1-8CC9-187DB90C21A8}" type="datetimeFigureOut">
              <a:rPr lang="zh-HK" altLang="en-US" smtClean="0"/>
              <a:t>25/5/2018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DABB1-901C-4674-96E4-29120A33D0C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91992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看見（徒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12:1-24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）－－信息思路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上文提到的飢荒期間，掃羅和巴拿巴將捐獻帶到耶路撒冷；與此同時，希律在耶路撒冷區逼害信徒群體。領袖殉道及被拘禁；也經歷到上帝的介入，神蹟地度過困難。</a:t>
            </a:r>
          </a:p>
          <a:p>
            <a:pPr marL="0" indent="0">
              <a:buNone/>
            </a:pP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最後，上帝的懲罰介入，希律死了，這段逼迫的時間也告一段落。聖經作者描述上帝的道興旺起來。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使徒行傳的解說句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——6:7; 12:24; 19:20; 28:30)</a:t>
            </a: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08149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看見（徒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12:1-24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）－－信息思路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在這段經文描述中，信徒群體經歷著起跌。有些時候，好像看不見上帝；也有些時候，看見上帝的恩手介入。今天我們也許經歷不同的高低起跌，盼望也從上述信徒群體的經歷中，得著鼓勵。</a:t>
            </a: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92384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看見（徒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12:1-24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）－－信息大綱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600200"/>
            <a:ext cx="864096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未能看見的時候，我們學習禱告上帝。</a:t>
            </a:r>
            <a:r>
              <a:rPr lang="en-US" altLang="zh-TW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(1-5)</a:t>
            </a: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忽然看見的時候，我們重新認識上帝。</a:t>
            </a:r>
            <a:r>
              <a:rPr lang="en-US" altLang="zh-TW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(6-19</a:t>
            </a:r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</a:t>
            </a:r>
            <a:r>
              <a:rPr lang="en-US" altLang="zh-TW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清楚看見的時候，我們緊緊服事上帝。</a:t>
            </a:r>
            <a:r>
              <a:rPr lang="en-US" altLang="zh-TW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(19</a:t>
            </a:r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下</a:t>
            </a:r>
            <a:r>
              <a:rPr lang="en-US" altLang="zh-TW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-24)</a:t>
            </a:r>
            <a:endParaRPr lang="zh-HK" altLang="en-US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74823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225</Words>
  <Application>Microsoft Office PowerPoint</Application>
  <PresentationFormat>如螢幕大小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看見（徒12:1-24）－－信息思路</vt:lpstr>
      <vt:lpstr>看見（徒12:1-24）－－信息思路</vt:lpstr>
      <vt:lpstr>看見（徒12:1-24）－－信息大綱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看見（徒12:1-24）－－信息思路</dc:title>
  <dc:creator>Matthew Yan</dc:creator>
  <cp:lastModifiedBy>Matthew Yan</cp:lastModifiedBy>
  <cp:revision>4</cp:revision>
  <dcterms:created xsi:type="dcterms:W3CDTF">2018-05-25T04:59:25Z</dcterms:created>
  <dcterms:modified xsi:type="dcterms:W3CDTF">2018-05-25T05:11:37Z</dcterms:modified>
</cp:coreProperties>
</file>