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12192000" cy="6858000"/>
  <p:notesSz cx="6797675" cy="9926638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411EE7-4CBC-489F-8AE8-FC3E55E0E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72E6B66E-4C40-4B29-9ED2-73A263143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0CC48F-287B-4217-9E1E-177F7510102A}" type="datetimeFigureOut">
              <a:rPr lang="zh-HK" altLang="en-US" smtClean="0"/>
              <a:t>18/5/2018</a:t>
            </a:fld>
            <a:endParaRPr lang="zh-HK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E811B176-3E8F-480F-B1EC-6A60AF9D0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BD7DDA9-8C1C-41F0-A6AF-F68F968AD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44FDF7-AE4C-49C0-B500-8E2B7F8B8D3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2885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0EFF6D38-A32E-4A10-97B3-6C4F845AF8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9E7ECACB-AFB3-4F66-92B8-E594CE6ED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C510454-48A2-42FD-B168-15459CDB28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0CC48F-287B-4217-9E1E-177F7510102A}" type="datetimeFigureOut">
              <a:rPr lang="zh-HK" altLang="en-US" smtClean="0"/>
              <a:t>18/5/2018</a:t>
            </a:fld>
            <a:endParaRPr lang="zh-HK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B9CEA87-10B6-49FE-AAA4-1642D4F70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5053E912-C9FA-4E39-8D76-089EB0F0268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44FDF7-AE4C-49C0-B500-8E2B7F8B8D3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801756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9518E40-A4C2-42CA-8B27-39846E9F2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8000">
                <a:solidFill>
                  <a:schemeClr val="tx1">
                    <a:lumMod val="95000"/>
                    <a:lumOff val="5000"/>
                  </a:scheme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願祢的國降臨</a:t>
            </a:r>
            <a:endParaRPr lang="zh-HK" altLang="en-US" sz="8000" dirty="0">
              <a:solidFill>
                <a:schemeClr val="tx1">
                  <a:lumMod val="95000"/>
                  <a:lumOff val="5000"/>
                </a:scheme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817086-32C8-4C67-A86F-8018AA89C9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18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FCA44E-F5D9-47AF-9A89-554FE4EA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馬太對耶穌事工展開的描述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9E983FC-D76E-46C1-B024-D22E2B8AE73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432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27AB194-3DC8-4BA4-9DB4-2E598CF32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八福山的位置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FEB5861-ECD0-41A9-9959-4E611AE013A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2272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0537A75-E6E8-4CB1-90FE-54D196FD50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八福山的實景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9FAE0A-7749-457D-8260-1DD816CB85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7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AD01590-7C2D-4F13-900F-A5D8C833A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《</a:t>
            </a:r>
            <a:r>
              <a:rPr lang="zh-TW" altLang="en-US"/>
              <a:t>馬太福音</a:t>
            </a:r>
            <a:r>
              <a:rPr lang="en-US" altLang="zh-TW"/>
              <a:t>》</a:t>
            </a:r>
            <a:r>
              <a:rPr lang="zh-TW" altLang="en-US"/>
              <a:t>中耶穌基督五篇講論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9CD3C21-C14A-4D6B-8731-8A099CA81F9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940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C006594-8143-41E7-85BC-78A3937938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登山寶訓大綱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A5A9F11B-50D7-4260-B421-18DF09FBBD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8125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356C23D-5F09-4232-9395-A62E732C7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登山寶訓大綱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80E0447-197A-408B-AA41-6C81CA894D4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3704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5DD3C97-96C5-4205-B97F-5F2BC36D9D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登山寶訓大綱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64C5626-7176-4F53-BC66-4CF04ECB3C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9011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D3D1FC7-808F-4E7F-A97B-437A40B62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不可將善事行在人的面前 </a:t>
            </a:r>
            <a:r>
              <a:rPr lang="en-US" altLang="zh-TW"/>
              <a:t>(</a:t>
            </a:r>
            <a:r>
              <a:rPr lang="zh-HK" altLang="en-US"/>
              <a:t>太</a:t>
            </a:r>
            <a:r>
              <a:rPr lang="en-US" altLang="zh-HK"/>
              <a:t>6:1-17)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A3AB6D5-CAF1-4368-AD27-18C05AD63B3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5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121FB94-4172-4418-87EB-25543EFD4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加插在登山寶訓的篇幅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C8359EE-868E-4082-987F-ABAF3C6952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100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32C320C-1F60-4F34-A725-72DA44E48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聖經和合本經文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6597D2A-6DEB-4D26-9F18-D0FCD4CBA6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4384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AD424EBC-113C-4C8A-81B0-92C142C0CE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/>
              <a:t>2018</a:t>
            </a:r>
            <a:r>
              <a:rPr lang="zh-TW" altLang="en-US"/>
              <a:t>年教會年曆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685CFC3C-34BC-4481-8867-465CF92211E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78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EF67534E-6091-4FB0-9719-755420B0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十二使徒遺訓中譯版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722E7F3-2D7B-4545-84B3-D7D7E67ADF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9514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B05847D-2A1D-4D8A-801C-E8E4830BD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結構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BA9C0EF4-6B4B-4BD9-809E-42A4AC6F23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61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559A020-009F-4EE0-BEC7-BD88227F25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什麼是主禱文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A3D60F8-0500-4031-8FAB-48518C398B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4890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D604CF27-7B6B-4726-AF1A-684F44175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主禱文的開場白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89BA45C-D2FF-4D0E-8140-6858723B16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5896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F958A0F-7818-4466-A160-F62B6718D0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父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πατήρ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17F4124-9B73-4D05-9A8A-C1EC054656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7427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6C58B27-3016-435E-BEBB-CA32A7C318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第一「願」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E521027-8ACB-4DA0-A117-7A5C3E9DFB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0465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51AC3B-8354-4F21-B532-F271EB74C8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名 </a:t>
            </a:r>
            <a:r>
              <a:rPr lang="it-IT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ὄνομα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BBE2E5-88FD-4131-9497-505D5EE2671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55789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92D5AEC-92DE-428C-90EF-03724D7D1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聖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ἁγιάζω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95BBE0D-0C09-421E-AD5A-9FBA39411B2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243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85D4E1C-EECC-44A5-901B-27B58F6A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第二「願」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3EDD159-B137-4826-98F8-9D6C10CD84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244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FED6BC7-966A-4842-9C66-CFDA0D3A5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國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βασιλεία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94634A1-4109-4D01-80A0-74D212FFCC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513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B910CDB-3BCC-4538-A563-E731E8938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1DA98E9-DE8B-417C-B043-A541A00EAC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597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725DF879-38A7-46B1-9403-BE70E4606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第三「願」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D8A394A-AD69-436E-BA08-7AE6927FDB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259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91B3E7F5-56A5-4BBF-9284-4344FBD0D4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旨意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θέλημα</a:t>
            </a:r>
            <a:r>
              <a:rPr lang="el-GR" altLang="zh-HK" sz="2800"/>
              <a:t>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5345EEA-6DBE-453A-9091-6348EC2D751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771777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588648E-0019-4333-91D2-45C37F6F00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第四「願」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16D26DE-F530-4501-AE6C-68141EEE9D5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80352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08FD5323-1B6D-4EA1-8D9F-761991A7A6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日用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ἐπιούσιος</a:t>
            </a:r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37533D8F-4295-4121-AEF3-7C267B75A1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2863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C10AF4D-61FA-41F3-B8CA-D6A4B6C6B9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飲食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ἄρτος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E787560-61FF-4BA7-A0C3-E5B5AC1F610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90547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978F323-22D4-4433-97AC-4CE91011D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第五「願」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71BE015-1E26-4AC9-BC7D-267EC314400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276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94D098D-7620-4ADD-B186-C78BFD428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債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ὀφείλημα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196635F-4C7A-4A45-B444-B679068A21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8273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DE9F4FA-092C-4DEC-A583-A387C216FA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第六「願」</a:t>
            </a:r>
            <a:r>
              <a:rPr lang="en-US" altLang="zh-TW"/>
              <a:t>(</a:t>
            </a:r>
            <a:r>
              <a:rPr lang="zh-TW" altLang="en-US"/>
              <a:t>包含第七「願」</a:t>
            </a:r>
            <a:r>
              <a:rPr lang="en-US" altLang="zh-TW"/>
              <a:t>)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3C0166E-F312-49EB-BE48-CBAD9196979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6932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495FE40-4060-4B24-BDE1-C9509356F5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>
                <a:latin typeface="Times New Roman" panose="02020603050405020304" pitchFamily="18" charset="0"/>
                <a:cs typeface="Times New Roman" panose="02020603050405020304" pitchFamily="18" charset="0"/>
              </a:rPr>
              <a:t>試探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πειρασμός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18562AA4-0ACA-4562-BF4A-DD97EE5A9C0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9130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2597701A-DDC6-426F-9CE2-4F46E4824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三個試探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5C43D661-582B-45B5-98BE-98A39B88819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6573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FE175D0-C15F-444E-9FF5-D1CDE77C9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ABCD40-48DD-405C-B9AA-7AC4E1529E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6954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255A81C-6B2F-4759-AFC1-1414999A9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兇惡 </a:t>
            </a:r>
            <a:r>
              <a:rPr lang="el-GR" altLang="zh-HK">
                <a:latin typeface="Times New Roman" panose="02020603050405020304" pitchFamily="18" charset="0"/>
                <a:cs typeface="Times New Roman" panose="02020603050405020304" pitchFamily="18" charset="0"/>
              </a:rPr>
              <a:t>πονηρός </a:t>
            </a:r>
            <a:endParaRPr lang="zh-HK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DF079055-0E6B-43C2-B278-08971709FEE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4335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4A5AD4C-7331-4E0A-8A19-1EA072F39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後加讚美詞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F06A822-BD52-4432-A0B5-EFFB673982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01879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5ED3FBF2-032A-4CFA-BAC5-9794B44A5F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成長八課的禱告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5A1C6C4-CC73-4FE5-8B00-0E31837DBB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050935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F9BC369-071F-424C-806B-26841CE36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HK" altLang="en-US"/>
              <a:t>禱告直至有事情發生！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DB82F11-EC94-4D96-86D7-765E697A4A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47769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BD4DB8CE-A190-43B8-82E1-7CA729A53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總結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8D41CA12-CAC8-4690-94DD-FC10A51F23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00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358FA3BC-7D52-47C3-A0A4-F842A279E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9135C412-DE14-45B4-BBDC-9F5C9A4990D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375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F01117EA-CF36-4985-A909-1060E29A6D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7C28337F-36C3-4A75-B585-EDDAB56851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2741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63104C3A-7D00-49BD-BCB1-DA8674F06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310011A-A31E-4308-B4EC-36F545134DD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44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19FD6EB3-BC04-4C25-AB67-124CBA8AE9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E81E3087-05FE-4F78-93C1-2CE30CB8DF1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435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C378B407-3BF0-4552-B34A-D4ACEA1C35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考考你</a:t>
            </a:r>
            <a:endParaRPr lang="zh-HK" altLang="en-US" dirty="0"/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FA3DA017-6F31-4C4E-9F28-3D8945DA52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80633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177</Words>
  <Application>Microsoft Office PowerPoint</Application>
  <PresentationFormat>寬螢幕</PresentationFormat>
  <Paragraphs>43</Paragraphs>
  <Slides>44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44</vt:i4>
      </vt:variant>
    </vt:vector>
  </HeadingPairs>
  <TitlesOfParts>
    <vt:vector size="50" baseType="lpstr">
      <vt:lpstr>新細明體</vt:lpstr>
      <vt:lpstr>Arial</vt:lpstr>
      <vt:lpstr>Calibri</vt:lpstr>
      <vt:lpstr>Calibri Light</vt:lpstr>
      <vt:lpstr>Times New Roman</vt:lpstr>
      <vt:lpstr>Office 佈景主題</vt:lpstr>
      <vt:lpstr>願祢的國降臨</vt:lpstr>
      <vt:lpstr>2018年教會年曆</vt:lpstr>
      <vt:lpstr>PowerPoint 簡報</vt:lpstr>
      <vt:lpstr>考考你</vt:lpstr>
      <vt:lpstr>考考你</vt:lpstr>
      <vt:lpstr>考考你</vt:lpstr>
      <vt:lpstr>考考你</vt:lpstr>
      <vt:lpstr>考考你</vt:lpstr>
      <vt:lpstr>考考你</vt:lpstr>
      <vt:lpstr>馬太對耶穌事工展開的描述</vt:lpstr>
      <vt:lpstr>八福山的位置</vt:lpstr>
      <vt:lpstr>八福山的實景</vt:lpstr>
      <vt:lpstr>《馬太福音》中耶穌基督五篇講論</vt:lpstr>
      <vt:lpstr>登山寶訓大綱</vt:lpstr>
      <vt:lpstr>登山寶訓大綱</vt:lpstr>
      <vt:lpstr>登山寶訓大綱</vt:lpstr>
      <vt:lpstr>不可將善事行在人的面前 (太6:1-17)</vt:lpstr>
      <vt:lpstr>加插在登山寶訓的篇幅</vt:lpstr>
      <vt:lpstr>聖經和合本經文</vt:lpstr>
      <vt:lpstr>十二使徒遺訓中譯版</vt:lpstr>
      <vt:lpstr>結構</vt:lpstr>
      <vt:lpstr>什麼是主禱文</vt:lpstr>
      <vt:lpstr>主禱文的開場白</vt:lpstr>
      <vt:lpstr>父 πατήρ </vt:lpstr>
      <vt:lpstr>第一「願」</vt:lpstr>
      <vt:lpstr>名 ὄνομα</vt:lpstr>
      <vt:lpstr>聖 ἁγιάζω</vt:lpstr>
      <vt:lpstr>第二「願」</vt:lpstr>
      <vt:lpstr>國 βασιλεία</vt:lpstr>
      <vt:lpstr>第三「願」</vt:lpstr>
      <vt:lpstr>旨意 θέλημα </vt:lpstr>
      <vt:lpstr>第四「願」</vt:lpstr>
      <vt:lpstr>日用 ἐπιούσιος </vt:lpstr>
      <vt:lpstr>飲食 ἄρτος</vt:lpstr>
      <vt:lpstr>第五「願」</vt:lpstr>
      <vt:lpstr>債 ὀφείλημα</vt:lpstr>
      <vt:lpstr>第六「願」(包含第七「願」)</vt:lpstr>
      <vt:lpstr>試探 πειρασμός</vt:lpstr>
      <vt:lpstr>三個試探</vt:lpstr>
      <vt:lpstr>兇惡 πονηρός </vt:lpstr>
      <vt:lpstr>後加讚美詞</vt:lpstr>
      <vt:lpstr>成長八課的禱告</vt:lpstr>
      <vt:lpstr>禱告直至有事情發生！</vt:lpstr>
      <vt:lpstr>總結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願祢的國降臨</dc:title>
  <dc:creator>stanley lo</dc:creator>
  <cp:lastModifiedBy>stanley lo</cp:lastModifiedBy>
  <cp:revision>1</cp:revision>
  <dcterms:created xsi:type="dcterms:W3CDTF">2018-05-18T07:30:43Z</dcterms:created>
  <dcterms:modified xsi:type="dcterms:W3CDTF">2018-05-18T07:30:43Z</dcterms:modified>
</cp:coreProperties>
</file>