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1"/>
  </p:sldMasterIdLst>
  <p:notesMasterIdLst>
    <p:notesMasterId r:id="rId35"/>
  </p:notesMasterIdLst>
  <p:handoutMasterIdLst>
    <p:handoutMasterId r:id="rId36"/>
  </p:handoutMasterIdLst>
  <p:sldIdLst>
    <p:sldId id="369" r:id="rId2"/>
    <p:sldId id="370" r:id="rId3"/>
    <p:sldId id="372" r:id="rId4"/>
    <p:sldId id="373" r:id="rId5"/>
    <p:sldId id="374" r:id="rId6"/>
    <p:sldId id="375" r:id="rId7"/>
    <p:sldId id="371" r:id="rId8"/>
    <p:sldId id="376" r:id="rId9"/>
    <p:sldId id="388" r:id="rId10"/>
    <p:sldId id="380" r:id="rId11"/>
    <p:sldId id="381" r:id="rId12"/>
    <p:sldId id="378" r:id="rId13"/>
    <p:sldId id="389" r:id="rId14"/>
    <p:sldId id="382" r:id="rId15"/>
    <p:sldId id="384" r:id="rId16"/>
    <p:sldId id="383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4" r:id="rId25"/>
    <p:sldId id="385" r:id="rId26"/>
    <p:sldId id="386" r:id="rId27"/>
    <p:sldId id="387" r:id="rId28"/>
    <p:sldId id="390" r:id="rId29"/>
    <p:sldId id="391" r:id="rId30"/>
    <p:sldId id="392" r:id="rId31"/>
    <p:sldId id="393" r:id="rId32"/>
    <p:sldId id="394" r:id="rId33"/>
    <p:sldId id="395" r:id="rId34"/>
  </p:sldIdLst>
  <p:sldSz cx="9144000" cy="5143500" type="screen16x9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94660"/>
  </p:normalViewPr>
  <p:slideViewPr>
    <p:cSldViewPr>
      <p:cViewPr>
        <p:scale>
          <a:sx n="89" d="100"/>
          <a:sy n="89" d="100"/>
        </p:scale>
        <p:origin x="-630" y="-8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BABB-DE25-4F88-B90E-8B8903306C21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5A3B-7D5A-4757-9F4B-A3E13657FC3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615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3417D-F6B0-46B4-8EE9-CEAE0AA56760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1D791-9828-47B0-B41B-39E1D6F6BB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4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401242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3640059"/>
            <a:ext cx="8458200" cy="916781"/>
          </a:xfrm>
        </p:spPr>
        <p:txBody>
          <a:bodyPr anchor="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258367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210314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4057650"/>
            <a:ext cx="8610600" cy="661988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6" y="500062"/>
            <a:ext cx="4292241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4857750"/>
            <a:ext cx="762000" cy="185166"/>
          </a:xfrm>
        </p:spPr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514350" y="438683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458200" cy="390525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1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4149913"/>
            <a:ext cx="5867400" cy="576263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304800" y="1165622"/>
            <a:ext cx="86868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5A998EF-58D7-43F9-AA25-41587B60630A}" type="datetimeFigureOut">
              <a:rPr lang="zh-HK" altLang="en-US" smtClean="0"/>
              <a:t>11/5/2018</a:t>
            </a:fld>
            <a:endParaRPr lang="zh-HK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6694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4857751"/>
            <a:ext cx="762000" cy="183356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79349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om/url?sa=i&amp;rct=j&amp;q=&amp;esrc=s&amp;frm=1&amp;source=images&amp;cd=&amp;cad=rja&amp;docid=rqjyVq5MIO_TXM&amp;tbnid=Ap6M8WYNsKtZyM:&amp;ved=0CAUQjRw&amp;url=http://blog.roodo.com/hsliou100/archives/5586631.html&amp;ei=Z3AcUuqsCYiFiAftjoHoAw&amp;psig=AFQjCNEUcaKL-RNLXsquFAUKTpA36BMN9w&amp;ust=137768177289012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55576" y="339502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第一講：民數記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1,2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章 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【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成為天國的精兵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】</a:t>
            </a:r>
          </a:p>
          <a:p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第二講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：民數記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3,4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章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【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上主喜悅的事奉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】</a:t>
            </a:r>
          </a:p>
          <a:p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第三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講：民數記  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5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  章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【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聖潔的國度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】</a:t>
            </a:r>
            <a:endParaRPr lang="zh-HK" altLang="en-US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" name="Picture 12" descr="01bb712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6386"/>
            <a:ext cx="2016224" cy="260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t="29023" r="10213" b="25492"/>
          <a:stretch/>
        </p:blipFill>
        <p:spPr bwMode="auto">
          <a:xfrm>
            <a:off x="0" y="-27255"/>
            <a:ext cx="9119189" cy="513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4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423" y="457368"/>
            <a:ext cx="7773156" cy="742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zh-TW" sz="4400" b="1" dirty="0" smtClean="0">
                <a:solidFill>
                  <a:srgbClr val="C00000"/>
                </a:solidFill>
                <a:ea typeface="全真顏體" pitchFamily="49" charset="-120"/>
              </a:rPr>
              <a:t>哈拿的人生困境</a:t>
            </a:r>
            <a:endParaRPr lang="zh-TW" altLang="en-US" sz="4400" b="1" dirty="0" smtClean="0">
              <a:solidFill>
                <a:srgbClr val="C00000"/>
              </a:solidFill>
              <a:ea typeface="全真顏體" pitchFamily="49" charset="-12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23" y="1242643"/>
            <a:ext cx="7773156" cy="3329147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zh-TW" altLang="zh-TW" sz="4000" b="1" dirty="0" smtClean="0"/>
              <a:t>她的丈夫</a:t>
            </a:r>
            <a:r>
              <a:rPr lang="zh-TW" altLang="zh-TW" sz="4000" b="1" u="sng" dirty="0" smtClean="0"/>
              <a:t>以利加拿</a:t>
            </a:r>
            <a:r>
              <a:rPr lang="zh-TW" altLang="zh-TW" sz="4000" b="1" dirty="0" smtClean="0"/>
              <a:t>雖然非常愛她，但是她卻一直沒有生育，</a:t>
            </a:r>
            <a:endParaRPr lang="en-AU" altLang="zh-TW" sz="4000" b="1" dirty="0" smtClean="0"/>
          </a:p>
          <a:p>
            <a:pPr eaLnBrk="1" hangingPunct="1">
              <a:lnSpc>
                <a:spcPct val="120000"/>
              </a:lnSpc>
            </a:pPr>
            <a:r>
              <a:rPr lang="zh-TW" altLang="zh-TW" sz="4000" b="1" dirty="0" smtClean="0"/>
              <a:t>以利加拿有兩個妻子，另一個妻子</a:t>
            </a:r>
            <a:r>
              <a:rPr lang="zh-TW" altLang="zh-TW" sz="4000" b="1" u="sng" dirty="0" smtClean="0"/>
              <a:t>毘尼拿</a:t>
            </a:r>
            <a:r>
              <a:rPr lang="zh-TW" altLang="zh-TW" sz="4000" b="1" dirty="0" smtClean="0"/>
              <a:t>早有兒女，哈拿卻遲遲未傳出喜訊。</a:t>
            </a:r>
            <a:endParaRPr lang="en-AU" altLang="zh-TW" sz="4000" b="1" dirty="0" smtClean="0"/>
          </a:p>
          <a:p>
            <a:pPr eaLnBrk="1" hangingPunct="1">
              <a:lnSpc>
                <a:spcPct val="120000"/>
              </a:lnSpc>
            </a:pPr>
            <a:r>
              <a:rPr lang="zh-TW" altLang="zh-TW" sz="4000" b="1" u="sng" dirty="0" smtClean="0"/>
              <a:t>毘尼拿</a:t>
            </a:r>
            <a:r>
              <a:rPr lang="zh-TW" altLang="zh-TW" sz="4000" b="1" dirty="0" smtClean="0"/>
              <a:t>常常用話語刺激哈拿，取笑她膝下無子、受上帝的咒詛等，讓哈拿心如刀割。</a:t>
            </a:r>
            <a:r>
              <a:rPr lang="en-US" altLang="zh-TW" sz="4000" b="1" dirty="0" smtClean="0"/>
              <a:t> 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4000" dirty="0" smtClean="0"/>
              <a:t> </a:t>
            </a:r>
            <a:r>
              <a:rPr lang="zh-TW" altLang="en-US" dirty="0" smtClean="0"/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4" t="28360" r="10903" b="25402"/>
          <a:stretch/>
        </p:blipFill>
        <p:spPr bwMode="auto">
          <a:xfrm>
            <a:off x="14430" y="31392"/>
            <a:ext cx="9022065" cy="511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8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683568" y="123478"/>
            <a:ext cx="7773156" cy="614234"/>
          </a:xfrm>
        </p:spPr>
        <p:txBody>
          <a:bodyPr>
            <a:normAutofit fontScale="90000"/>
          </a:bodyPr>
          <a:lstStyle/>
          <a:p>
            <a:r>
              <a:rPr lang="zh-TW" altLang="zh-TW" sz="4400" b="1" dirty="0" smtClean="0">
                <a:solidFill>
                  <a:srgbClr val="C00000"/>
                </a:solidFill>
                <a:ea typeface="全真顏體" pitchFamily="49" charset="-120"/>
              </a:rPr>
              <a:t>禱告的好時機</a:t>
            </a:r>
            <a:endParaRPr lang="zh-TW" altLang="en-US" sz="4400" b="1" dirty="0" smtClean="0">
              <a:solidFill>
                <a:srgbClr val="C00000"/>
              </a:solidFill>
              <a:ea typeface="全真顏體" pitchFamily="49" charset="-120"/>
            </a:endParaRPr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>
          <a:xfrm>
            <a:off x="683568" y="915566"/>
            <a:ext cx="7773156" cy="396044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zh-TW" altLang="zh-TW" sz="2400" b="1" dirty="0" smtClean="0"/>
              <a:t>哈拿內心十分愁苦，於是她站起來，來到耶和華的祭壇前禱告。這告訴我們「愁苦」是禱告的好時機。</a:t>
            </a:r>
            <a:endParaRPr lang="en-AU" altLang="zh-TW" sz="2400" b="1" dirty="0" smtClean="0"/>
          </a:p>
          <a:p>
            <a:pPr>
              <a:lnSpc>
                <a:spcPct val="170000"/>
              </a:lnSpc>
            </a:pPr>
            <a:r>
              <a:rPr lang="zh-TW" altLang="zh-TW" sz="2400" b="1" dirty="0" smtClean="0"/>
              <a:t>但是很多時候，我們一直背著這樣的愁苦，自己掙扎煩惱，覺得沒有人可以幫助，</a:t>
            </a:r>
            <a:endParaRPr lang="en-AU" altLang="zh-TW" sz="2400" b="1" dirty="0" smtClean="0"/>
          </a:p>
          <a:p>
            <a:pPr>
              <a:lnSpc>
                <a:spcPct val="170000"/>
              </a:lnSpc>
            </a:pPr>
            <a:r>
              <a:rPr lang="zh-TW" altLang="zh-TW" sz="2400" b="1" dirty="0" smtClean="0"/>
              <a:t>其實這個時候，</a:t>
            </a:r>
            <a:r>
              <a:rPr lang="zh-TW" altLang="zh-TW" sz="2400" b="1" u="sng" dirty="0" smtClean="0"/>
              <a:t>上帝正在等待你的禱告</a:t>
            </a:r>
            <a:r>
              <a:rPr lang="zh-TW" altLang="zh-TW" sz="2400" b="1" dirty="0" smtClean="0"/>
              <a:t>。</a:t>
            </a:r>
            <a:r>
              <a:rPr lang="en-US" altLang="zh-TW" sz="2400" b="1" dirty="0" smtClean="0"/>
              <a:t> </a:t>
            </a:r>
            <a:br>
              <a:rPr lang="en-US" altLang="zh-TW" sz="2400" b="1" dirty="0" smtClean="0"/>
            </a:br>
            <a:endParaRPr lang="zh-TW" altLang="en-US" sz="2400" b="1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t="29315" r="10618" b="25932"/>
          <a:stretch/>
        </p:blipFill>
        <p:spPr bwMode="auto">
          <a:xfrm>
            <a:off x="-64548" y="0"/>
            <a:ext cx="920854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411510"/>
            <a:ext cx="7696200" cy="3673574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80000"/>
              </a:lnSpc>
            </a:pPr>
            <a:r>
              <a:rPr lang="zh-TW" altLang="en-US" sz="4000" b="1" dirty="0" smtClean="0"/>
              <a:t>哈拿</a:t>
            </a:r>
            <a:r>
              <a:rPr lang="en-US" altLang="zh-TW" sz="4000" b="1" dirty="0" smtClean="0"/>
              <a:t>~</a:t>
            </a:r>
            <a:r>
              <a:rPr lang="zh-TW" altLang="en-US" sz="3600" b="1" dirty="0" smtClean="0"/>
              <a:t>經歷艱難，仍然</a:t>
            </a:r>
          </a:p>
          <a:p>
            <a:pPr eaLnBrk="1" hangingPunct="1">
              <a:lnSpc>
                <a:spcPct val="80000"/>
              </a:lnSpc>
            </a:pPr>
            <a:endParaRPr lang="zh-TW" altLang="en-US" sz="3600" b="1" dirty="0" smtClean="0"/>
          </a:p>
          <a:p>
            <a:pPr algn="l" eaLnBrk="1" hangingPunct="1">
              <a:lnSpc>
                <a:spcPct val="80000"/>
              </a:lnSpc>
            </a:pPr>
            <a:r>
              <a:rPr lang="zh-TW" altLang="en-US" sz="3600" b="1" dirty="0" smtClean="0"/>
              <a:t>一、迎向試煉</a:t>
            </a:r>
          </a:p>
          <a:p>
            <a:pPr algn="l" eaLnBrk="1" hangingPunct="1">
              <a:lnSpc>
                <a:spcPct val="80000"/>
              </a:lnSpc>
            </a:pPr>
            <a:r>
              <a:rPr lang="zh-TW" altLang="en-US" sz="3600" b="1" dirty="0" smtClean="0"/>
              <a:t>二、仰望交托</a:t>
            </a:r>
          </a:p>
          <a:p>
            <a:pPr algn="l" eaLnBrk="1" hangingPunct="1">
              <a:lnSpc>
                <a:spcPct val="80000"/>
              </a:lnSpc>
            </a:pPr>
            <a:r>
              <a:rPr lang="zh-TW" altLang="en-US" sz="3600" b="1" dirty="0" smtClean="0"/>
              <a:t>三、承受應許    </a:t>
            </a:r>
          </a:p>
          <a:p>
            <a:pPr eaLnBrk="1" hangingPunct="1">
              <a:lnSpc>
                <a:spcPct val="80000"/>
              </a:lnSpc>
            </a:pPr>
            <a:endParaRPr lang="zh-TW" altLang="en-US" sz="3200" b="1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5" t="29033" r="10064" b="25821"/>
          <a:stretch/>
        </p:blipFill>
        <p:spPr bwMode="auto">
          <a:xfrm>
            <a:off x="107504" y="0"/>
            <a:ext cx="892899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98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b="1" dirty="0" smtClean="0">
                <a:ea typeface="新細明體" charset="-120"/>
              </a:rPr>
              <a:t>雖不明、神掌管</a:t>
            </a:r>
            <a:endParaRPr lang="en-US" altLang="zh-TW" b="1" dirty="0" smtClean="0">
              <a:ea typeface="新細明體" charset="-12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zh-TW" altLang="en-US" sz="3700" b="1" dirty="0"/>
              <a:t>撒母耳記上 </a:t>
            </a:r>
            <a:r>
              <a:rPr lang="en-US" altLang="zh-TW" sz="3700" b="1" dirty="0"/>
              <a:t>1:11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altLang="zh-TW" sz="3700" b="1" dirty="0"/>
              <a:t>1:11	</a:t>
            </a:r>
            <a:r>
              <a:rPr lang="zh-TW" altLang="en-US" sz="3700" b="1" dirty="0"/>
              <a:t>許願說、萬軍之耶和華阿、你若垂顧婢女的苦情、眷念不忘婢女、賜我一個兒子、我必使他終身歸與耶和華、不用剃頭刀剃他的頭。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t="29088" r="10326" b="2510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9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zh-TW" altLang="en-US" sz="4400" b="1" dirty="0" smtClean="0">
                <a:solidFill>
                  <a:srgbClr val="800000"/>
                </a:solidFill>
                <a:ea typeface="全真顏體" pitchFamily="49" charset="-120"/>
              </a:rPr>
              <a:t>哈拿禱告的態度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23" y="1221853"/>
            <a:ext cx="7773156" cy="334993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en-US" altLang="zh-TW" sz="4000" b="1" dirty="0" smtClean="0"/>
              <a:t>V.10</a:t>
            </a:r>
            <a:r>
              <a:rPr lang="zh-TW" altLang="en-US" sz="4000" b="1" dirty="0" smtClean="0"/>
              <a:t>「哈拿心裡愁苦，就痛痛的哭泣禱告耶和華」</a:t>
            </a:r>
          </a:p>
          <a:p>
            <a:pPr eaLnBrk="1" hangingPunct="1">
              <a:buFontTx/>
              <a:buNone/>
            </a:pPr>
            <a:r>
              <a:rPr lang="en-US" altLang="zh-TW" sz="4000" b="1" dirty="0" smtClean="0"/>
              <a:t>V.12</a:t>
            </a:r>
            <a:r>
              <a:rPr lang="zh-TW" altLang="en-US" sz="4000" b="1" dirty="0" smtClean="0"/>
              <a:t>「在耶和華面前不住禱告」</a:t>
            </a:r>
          </a:p>
          <a:p>
            <a:pPr eaLnBrk="1" hangingPunct="1">
              <a:buFontTx/>
              <a:buNone/>
            </a:pPr>
            <a:r>
              <a:rPr lang="en-US" altLang="zh-TW" sz="4000" b="1" dirty="0" smtClean="0"/>
              <a:t>V.13</a:t>
            </a:r>
            <a:r>
              <a:rPr lang="zh-TW" altLang="en-US" sz="4000" b="1" dirty="0" smtClean="0"/>
              <a:t>「哈拿心中默禱」</a:t>
            </a:r>
          </a:p>
          <a:p>
            <a:pPr eaLnBrk="1" hangingPunct="1">
              <a:buFontTx/>
              <a:buNone/>
            </a:pPr>
            <a:r>
              <a:rPr lang="en-US" altLang="zh-TW" sz="4000" b="1" dirty="0" smtClean="0"/>
              <a:t>V.15</a:t>
            </a:r>
            <a:r>
              <a:rPr lang="zh-TW" altLang="en-US" sz="4000" b="1" dirty="0" smtClean="0"/>
              <a:t>「哈拿在耶和華面前</a:t>
            </a:r>
          </a:p>
          <a:p>
            <a:pPr eaLnBrk="1" hangingPunct="1">
              <a:buFontTx/>
              <a:buNone/>
            </a:pPr>
            <a:r>
              <a:rPr lang="zh-TW" altLang="en-US" sz="4000" b="1" dirty="0" smtClean="0"/>
              <a:t>       「傾心吐意」的禱告」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5" t="28669" r="11202" b="26593"/>
          <a:stretch/>
        </p:blipFill>
        <p:spPr bwMode="auto">
          <a:xfrm>
            <a:off x="11628" y="0"/>
            <a:ext cx="902486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66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ç¼æ·ç¶å­ ç¶å¤ª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31590"/>
            <a:ext cx="4968552" cy="381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721426" y="195486"/>
            <a:ext cx="7773156" cy="742750"/>
          </a:xfrm>
        </p:spPr>
        <p:txBody>
          <a:bodyPr>
            <a:normAutofit fontScale="90000"/>
          </a:bodyPr>
          <a:lstStyle/>
          <a:p>
            <a:r>
              <a:rPr lang="zh-TW" altLang="zh-TW" sz="4400" b="1" dirty="0" smtClean="0">
                <a:solidFill>
                  <a:srgbClr val="C00000"/>
                </a:solidFill>
                <a:ea typeface="全真顏體" pitchFamily="49" charset="-120"/>
              </a:rPr>
              <a:t>「眼淚瓶子」</a:t>
            </a:r>
            <a:endParaRPr lang="zh-TW" altLang="en-US" sz="4400" b="1" dirty="0" smtClean="0">
              <a:solidFill>
                <a:srgbClr val="C00000"/>
              </a:solidFill>
              <a:ea typeface="全真顏體" pitchFamily="49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5" t="29076" r="10520" b="2597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47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611560" y="411510"/>
            <a:ext cx="7773156" cy="742750"/>
          </a:xfrm>
        </p:spPr>
        <p:txBody>
          <a:bodyPr>
            <a:normAutofit fontScale="90000"/>
          </a:bodyPr>
          <a:lstStyle/>
          <a:p>
            <a:r>
              <a:rPr lang="zh-TW" altLang="zh-TW" sz="4400" b="1" dirty="0" smtClean="0">
                <a:solidFill>
                  <a:srgbClr val="C00000"/>
                </a:solidFill>
                <a:ea typeface="全真顏體" pitchFamily="49" charset="-120"/>
              </a:rPr>
              <a:t>「眼淚瓶子」</a:t>
            </a:r>
            <a:endParaRPr lang="zh-TW" altLang="en-US" sz="4400" b="1" dirty="0" smtClean="0">
              <a:solidFill>
                <a:srgbClr val="C00000"/>
              </a:solidFill>
              <a:ea typeface="全真顏體" pitchFamily="49" charset="-120"/>
            </a:endParaRP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685423" y="1200119"/>
            <a:ext cx="7773156" cy="3371671"/>
          </a:xfrm>
        </p:spPr>
        <p:txBody>
          <a:bodyPr>
            <a:normAutofit fontScale="92500" lnSpcReduction="10000"/>
          </a:bodyPr>
          <a:lstStyle/>
          <a:p>
            <a:r>
              <a:rPr lang="zh-TW" altLang="zh-TW" sz="3600" b="1" dirty="0" smtClean="0"/>
              <a:t>猶太婦女習慣拿一只瓶子接住眼淚，哭泣時就用它盛</a:t>
            </a:r>
            <a:r>
              <a:rPr lang="zh-TW" altLang="en-US" sz="3600" b="1" dirty="0" smtClean="0"/>
              <a:t>載</a:t>
            </a:r>
            <a:r>
              <a:rPr lang="zh-TW" altLang="zh-TW" sz="3600" b="1" dirty="0" smtClean="0"/>
              <a:t>眼淚</a:t>
            </a:r>
            <a:r>
              <a:rPr lang="zh-TW" altLang="en-US" sz="3600" b="1" dirty="0"/>
              <a:t>，</a:t>
            </a:r>
            <a:r>
              <a:rPr lang="zh-TW" altLang="zh-TW" sz="3600" b="1" dirty="0" smtClean="0"/>
              <a:t>求上帝記念。</a:t>
            </a:r>
            <a:endParaRPr lang="en-AU" altLang="zh-TW" sz="3600" b="1" dirty="0" smtClean="0"/>
          </a:p>
          <a:p>
            <a:r>
              <a:rPr lang="zh-TW" altLang="zh-TW" sz="3600" b="1" dirty="0" smtClean="0"/>
              <a:t>我們是否為了靈性退後、做上帝不喜悅的事、信心軟弱、在教會事奉不夠、愛人愛得不夠、生活不夠聖潔、對上帝的愛不夠、禱告不夠懇切等等，在上帝的面前痛痛哭泣，流淚懇求上帝呢？</a:t>
            </a:r>
          </a:p>
          <a:p>
            <a:endParaRPr lang="zh-TW" altLang="en-US" sz="3600" b="1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3" t="28709" r="10511" b="2536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05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50913" y="635794"/>
            <a:ext cx="8229600" cy="3394472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ct val="40000"/>
              </a:spcBef>
              <a:buFontTx/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Adobe 繁黑體 Std B" pitchFamily="34" charset="-120"/>
                <a:ea typeface="Adobe 繁黑體 Std B" pitchFamily="34" charset="-120"/>
              </a:rPr>
              <a:t>幾許辛酸？苦樂參半？百感交集？</a:t>
            </a:r>
            <a:r>
              <a:rPr lang="zh-TW" altLang="zh-HK" sz="3600" dirty="0" smtClean="0">
                <a:solidFill>
                  <a:srgbClr val="0000FF"/>
                </a:solidFill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zh-TW" altLang="zh-HK" sz="3600" dirty="0" smtClean="0">
                <a:solidFill>
                  <a:srgbClr val="0000FF"/>
                </a:solidFill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sz="3600" dirty="0" smtClean="0">
                <a:solidFill>
                  <a:srgbClr val="0000FF"/>
                </a:solidFill>
                <a:latin typeface="Adobe 繁黑體 Std B" pitchFamily="34" charset="-120"/>
                <a:ea typeface="Adobe 繁黑體 Std B" pitchFamily="34" charset="-120"/>
              </a:rPr>
              <a:t>一言難盡？</a:t>
            </a:r>
            <a:r>
              <a:rPr lang="zh-TW" altLang="en-US" sz="36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窩心？</a:t>
            </a:r>
            <a:r>
              <a:rPr lang="zh-TW" altLang="en-US" sz="3600" dirty="0" smtClean="0">
                <a:solidFill>
                  <a:srgbClr val="0000FF"/>
                </a:solidFill>
                <a:latin typeface="Adobe 繁黑體 Std B" pitchFamily="34" charset="-120"/>
                <a:ea typeface="Adobe 繁黑體 Std B" pitchFamily="34" charset="-120"/>
              </a:rPr>
              <a:t>激心？</a:t>
            </a:r>
          </a:p>
          <a:p>
            <a:pPr marL="0" indent="0">
              <a:spcBef>
                <a:spcPct val="40000"/>
              </a:spcBef>
              <a:buFontTx/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意外驚喜？</a:t>
            </a:r>
            <a:r>
              <a:rPr lang="zh-TW" altLang="en-US" sz="3600" dirty="0" smtClean="0">
                <a:solidFill>
                  <a:srgbClr val="0000FF"/>
                </a:solidFill>
                <a:latin typeface="Adobe 繁黑體 Std B" pitchFamily="34" charset="-120"/>
                <a:ea typeface="Adobe 繁黑體 Std B" pitchFamily="34" charset="-120"/>
              </a:rPr>
              <a:t>有苦自己知？</a:t>
            </a:r>
            <a:r>
              <a:rPr lang="zh-TW" altLang="en-US" sz="36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無限滿足？</a:t>
            </a:r>
            <a:r>
              <a:rPr lang="zh-TW" altLang="zh-HK" sz="36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zh-TW" altLang="zh-HK" sz="36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sz="36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感恩不盡？</a:t>
            </a:r>
            <a:r>
              <a:rPr lang="zh-TW" altLang="en-US" sz="3600" dirty="0" smtClean="0">
                <a:solidFill>
                  <a:srgbClr val="0000FF"/>
                </a:solidFill>
                <a:latin typeface="Adobe 繁黑體 Std B" pitchFamily="34" charset="-120"/>
                <a:ea typeface="Adobe 繁黑體 Std B" pitchFamily="34" charset="-120"/>
              </a:rPr>
              <a:t>心力交瘁？</a:t>
            </a:r>
          </a:p>
          <a:p>
            <a:pPr marL="0" indent="0">
              <a:spcBef>
                <a:spcPct val="40000"/>
              </a:spcBef>
              <a:buFontTx/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Adobe 繁黑體 Std B" pitchFamily="34" charset="-120"/>
                <a:ea typeface="Adobe 繁黑體 Std B" pitchFamily="34" charset="-120"/>
              </a:rPr>
              <a:t>莫大挑戰！</a:t>
            </a:r>
            <a:r>
              <a:rPr lang="zh-TW" altLang="en-US" sz="36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漸入佳境？</a:t>
            </a:r>
            <a:r>
              <a:rPr lang="zh-TW" altLang="en-US" sz="3600" dirty="0" smtClean="0">
                <a:solidFill>
                  <a:srgbClr val="0000FF"/>
                </a:solidFill>
                <a:latin typeface="Adobe 繁黑體 Std B" pitchFamily="34" charset="-120"/>
                <a:ea typeface="Adobe 繁黑體 Std B" pitchFamily="34" charset="-120"/>
              </a:rPr>
              <a:t>忙不盡的責任？</a:t>
            </a:r>
            <a:r>
              <a:rPr lang="zh-TW" altLang="zh-HK" sz="3600" dirty="0" smtClean="0">
                <a:solidFill>
                  <a:srgbClr val="0000FF"/>
                </a:solidFill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zh-TW" altLang="zh-HK" sz="3600" dirty="0" smtClean="0">
                <a:solidFill>
                  <a:srgbClr val="0000FF"/>
                </a:solidFill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sz="36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結滿美好的果子？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3" t="29010" r="11017" b="25350"/>
          <a:stretch/>
        </p:blipFill>
        <p:spPr bwMode="auto">
          <a:xfrm>
            <a:off x="0" y="29838"/>
            <a:ext cx="9144000" cy="511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92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4" t="26020" r="4549" b="19621"/>
          <a:stretch/>
        </p:blipFill>
        <p:spPr bwMode="auto">
          <a:xfrm>
            <a:off x="899592" y="4157"/>
            <a:ext cx="7463536" cy="516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41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0" t="15682" r="9278" b="17411"/>
          <a:stretch/>
        </p:blipFill>
        <p:spPr bwMode="auto">
          <a:xfrm>
            <a:off x="683568" y="483518"/>
            <a:ext cx="324036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" t="20709" r="67282" b="12297"/>
          <a:stretch/>
        </p:blipFill>
        <p:spPr bwMode="auto">
          <a:xfrm>
            <a:off x="4716016" y="483518"/>
            <a:ext cx="309074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47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71600" y="3651870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第</a:t>
            </a:r>
            <a:r>
              <a:rPr lang="zh-TW" altLang="en-US" sz="2800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四</a:t>
            </a:r>
            <a:r>
              <a:rPr lang="zh-TW" altLang="en-US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講：民</a:t>
            </a:r>
            <a:r>
              <a:rPr lang="zh-TW" altLang="en-US" sz="2800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數記</a:t>
            </a:r>
            <a:r>
              <a:rPr lang="en-US" altLang="zh-TW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6:3-12</a:t>
            </a:r>
            <a:r>
              <a:rPr lang="zh-TW" altLang="en-US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en-US" altLang="zh-TW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; </a:t>
            </a:r>
            <a:r>
              <a:rPr lang="zh-TW" altLang="en-US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 撒</a:t>
            </a:r>
            <a:r>
              <a:rPr lang="zh-TW" altLang="en-US" sz="2800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上</a:t>
            </a:r>
            <a:r>
              <a:rPr lang="en-US" altLang="zh-TW" sz="2800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1:1-12 </a:t>
            </a:r>
            <a:r>
              <a:rPr lang="en-US" altLang="zh-TW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	</a:t>
            </a:r>
          </a:p>
          <a:p>
            <a:r>
              <a:rPr lang="zh-TW" altLang="en-US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講題：</a:t>
            </a:r>
            <a:r>
              <a:rPr lang="en-US" altLang="zh-TW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【</a:t>
            </a:r>
            <a:r>
              <a:rPr lang="zh-TW" altLang="en-US" sz="2800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獻給上主的拿細耳人</a:t>
            </a:r>
            <a:r>
              <a:rPr lang="en-US" altLang="zh-TW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】</a:t>
            </a:r>
            <a:endParaRPr lang="zh-HK" altLang="en-US" sz="2800" dirty="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052104" y="297399"/>
            <a:ext cx="5832264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彼前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2:9 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惟有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你們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是 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被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揀選的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族類；</a:t>
            </a:r>
            <a:endPara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是 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君尊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祭司；</a:t>
            </a:r>
            <a:endPara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是 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聖潔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國度；</a:t>
            </a:r>
            <a:endPara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是 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(4)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屬神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的子民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要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叫你們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宣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揚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那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召你們出黑暗入奇妙光明者的美德。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1" t="28621" r="12105" b="2548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3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9" t="14293" r="3192" b="37887"/>
          <a:stretch/>
        </p:blipFill>
        <p:spPr bwMode="auto">
          <a:xfrm>
            <a:off x="611560" y="339502"/>
            <a:ext cx="748883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193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36657" r="3648" b="16440"/>
          <a:stretch/>
        </p:blipFill>
        <p:spPr bwMode="auto">
          <a:xfrm>
            <a:off x="395536" y="195486"/>
            <a:ext cx="828092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986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2" t="28549" r="4679" b="27568"/>
          <a:stretch/>
        </p:blipFill>
        <p:spPr bwMode="auto">
          <a:xfrm>
            <a:off x="323528" y="123479"/>
            <a:ext cx="835292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221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6" t="14375" r="3583" b="31392"/>
          <a:stretch/>
        </p:blipFill>
        <p:spPr bwMode="auto">
          <a:xfrm>
            <a:off x="27234" y="0"/>
            <a:ext cx="91167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300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0" t="35734" r="4952" b="19153"/>
          <a:stretch/>
        </p:blipFill>
        <p:spPr bwMode="auto">
          <a:xfrm>
            <a:off x="2843808" y="339502"/>
            <a:ext cx="2376264" cy="439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697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zh-TW" altLang="en-US" sz="4400" b="1" dirty="0" smtClean="0">
                <a:solidFill>
                  <a:srgbClr val="800000"/>
                </a:solidFill>
                <a:ea typeface="全真顏體" pitchFamily="49" charset="-120"/>
              </a:rPr>
              <a:t>哈拿用什麼來回應神呢？</a:t>
            </a:r>
            <a:r>
              <a:rPr lang="zh-TW" altLang="en-US" b="1" dirty="0" smtClean="0"/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zh-TW" altLang="en-US" sz="4000" b="1" dirty="0" smtClean="0"/>
              <a:t>哈拿</a:t>
            </a:r>
            <a:r>
              <a:rPr lang="en-US" altLang="zh-TW" sz="4000" b="1" dirty="0" smtClean="0"/>
              <a:t>『</a:t>
            </a:r>
            <a:r>
              <a:rPr lang="zh-TW" altLang="en-US" sz="4000" b="1" dirty="0" smtClean="0"/>
              <a:t>一生</a:t>
            </a:r>
            <a:r>
              <a:rPr lang="en-US" altLang="zh-TW" sz="4000" b="1" dirty="0" smtClean="0"/>
              <a:t>』</a:t>
            </a:r>
            <a:r>
              <a:rPr lang="zh-TW" altLang="en-US" sz="4000" b="1" dirty="0" smtClean="0"/>
              <a:t>紀念神的恩典</a:t>
            </a:r>
          </a:p>
          <a:p>
            <a:pPr eaLnBrk="1" hangingPunct="1">
              <a:buFontTx/>
              <a:buNone/>
            </a:pPr>
            <a:r>
              <a:rPr lang="zh-TW" altLang="en-US" sz="4000" dirty="0" smtClean="0">
                <a:solidFill>
                  <a:srgbClr val="800000"/>
                </a:solidFill>
                <a:latin typeface="全真顏體" pitchFamily="49" charset="-120"/>
                <a:ea typeface="全真顏體" pitchFamily="49" charset="-120"/>
              </a:rPr>
              <a:t>  </a:t>
            </a:r>
            <a:r>
              <a:rPr lang="zh-TW" altLang="en-US" sz="4000" dirty="0" smtClean="0">
                <a:solidFill>
                  <a:srgbClr val="800000"/>
                </a:solidFill>
                <a:latin typeface="王漢宗拓豪古印" panose="03000500000000000000" pitchFamily="66" charset="-120"/>
                <a:ea typeface="王漢宗拓豪古印" panose="03000500000000000000" pitchFamily="66" charset="-120"/>
              </a:rPr>
              <a:t>她用孩子的名來紀念神的恩典</a:t>
            </a:r>
            <a:endParaRPr lang="en-US" altLang="zh-TW" sz="4000" dirty="0" smtClean="0">
              <a:solidFill>
                <a:srgbClr val="800000"/>
              </a:solidFill>
              <a:latin typeface="王漢宗拓豪古印" panose="03000500000000000000" pitchFamily="66" charset="-120"/>
              <a:ea typeface="王漢宗拓豪古印" panose="03000500000000000000" pitchFamily="66" charset="-120"/>
            </a:endParaRPr>
          </a:p>
          <a:p>
            <a:pPr eaLnBrk="1" hangingPunct="1">
              <a:buFontTx/>
              <a:buNone/>
            </a:pPr>
            <a:endParaRPr lang="en-US" altLang="zh-TW" sz="4000" dirty="0" smtClean="0">
              <a:solidFill>
                <a:srgbClr val="800000"/>
              </a:solidFill>
              <a:latin typeface="全真顏體" pitchFamily="49" charset="-120"/>
              <a:ea typeface="全真顏體" pitchFamily="49" charset="-120"/>
            </a:endParaRPr>
          </a:p>
          <a:p>
            <a:pPr eaLnBrk="1" hangingPunct="1">
              <a:buFontTx/>
              <a:buNone/>
            </a:pPr>
            <a:r>
              <a:rPr lang="zh-TW" altLang="en-US" sz="4000" b="1" dirty="0" smtClean="0"/>
              <a:t>ｖ</a:t>
            </a:r>
            <a:r>
              <a:rPr lang="en-US" altLang="zh-TW" sz="4000" b="1" dirty="0" smtClean="0"/>
              <a:t>.20 </a:t>
            </a:r>
            <a:r>
              <a:rPr lang="zh-TW" altLang="en-US" sz="4000" b="1" dirty="0" smtClean="0"/>
              <a:t>哈拿就懷孕，日期滿足生了一個兒子，給他起名叫撒母耳，說</a:t>
            </a:r>
            <a:r>
              <a:rPr lang="en-US" altLang="zh-TW" sz="4000" b="1" dirty="0" smtClean="0"/>
              <a:t>『</a:t>
            </a:r>
            <a:r>
              <a:rPr lang="zh-TW" altLang="en-US" sz="4000" b="1" dirty="0" smtClean="0"/>
              <a:t>這是我從耶和華</a:t>
            </a:r>
          </a:p>
          <a:p>
            <a:pPr eaLnBrk="1" hangingPunct="1">
              <a:buFontTx/>
              <a:buNone/>
            </a:pPr>
            <a:r>
              <a:rPr lang="zh-TW" altLang="en-US" sz="4000" b="1" dirty="0" smtClean="0"/>
              <a:t>   那裡求來的</a:t>
            </a:r>
            <a:r>
              <a:rPr lang="en-US" altLang="zh-TW" sz="4000" b="1" dirty="0" smtClean="0"/>
              <a:t>』</a:t>
            </a:r>
            <a:endParaRPr lang="en-US" altLang="zh-TW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5" t="28592" r="11189" b="25718"/>
          <a:stretch/>
        </p:blipFill>
        <p:spPr bwMode="auto">
          <a:xfrm>
            <a:off x="26553" y="0"/>
            <a:ext cx="900994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87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zh-TW" altLang="en-US" sz="3300" b="1" dirty="0">
                <a:latin typeface="+mn-lt"/>
                <a:ea typeface="+mn-ea"/>
                <a:cs typeface="+mn-cs"/>
              </a:rPr>
              <a:t>撒母耳記上</a:t>
            </a:r>
            <a:r>
              <a:rPr lang="en-US" altLang="zh-TW" sz="3300" b="1" dirty="0">
                <a:latin typeface="+mn-lt"/>
                <a:ea typeface="+mn-ea"/>
                <a:cs typeface="+mn-cs"/>
              </a:rPr>
              <a:t>1</a:t>
            </a:r>
            <a:endParaRPr lang="zh-TW" altLang="en-US" sz="3300" b="1" dirty="0">
              <a:latin typeface="+mn-lt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9" y="1113235"/>
            <a:ext cx="8569325" cy="3394472"/>
          </a:xfrm>
        </p:spPr>
        <p:txBody>
          <a:bodyPr>
            <a:normAutofit/>
          </a:bodyPr>
          <a:lstStyle/>
          <a:p>
            <a:pPr marL="633413" indent="-633413" algn="just">
              <a:lnSpc>
                <a:spcPct val="80000"/>
              </a:lnSpc>
              <a:buFontTx/>
              <a:buNone/>
            </a:pPr>
            <a:r>
              <a:rPr lang="en-US" altLang="zh-TW" sz="3300" b="1" dirty="0"/>
              <a:t>26	</a:t>
            </a:r>
            <a:r>
              <a:rPr lang="zh-TW" altLang="en-US" sz="3300" b="1" dirty="0"/>
              <a:t>婦人說：主啊，我敢在你面前起誓，從前在你這裡站著祈求耶和華的那婦人，就是我。</a:t>
            </a:r>
          </a:p>
          <a:p>
            <a:pPr marL="633413" indent="-633413" algn="just">
              <a:lnSpc>
                <a:spcPct val="80000"/>
              </a:lnSpc>
              <a:buFontTx/>
              <a:buNone/>
            </a:pPr>
            <a:r>
              <a:rPr lang="en-US" altLang="zh-TW" sz="3300" b="1" dirty="0"/>
              <a:t>27	</a:t>
            </a:r>
            <a:r>
              <a:rPr lang="zh-TW" altLang="en-US" sz="3300" b="1" dirty="0"/>
              <a:t>我祈求為要得這孩子；耶和華已將我所求的</a:t>
            </a:r>
            <a:r>
              <a:rPr lang="zh-TW" altLang="en-US" sz="3300" b="1" dirty="0">
                <a:solidFill>
                  <a:srgbClr val="FF0000"/>
                </a:solidFill>
              </a:rPr>
              <a:t>賜給</a:t>
            </a:r>
            <a:r>
              <a:rPr lang="zh-TW" altLang="en-US" sz="3300" b="1" dirty="0"/>
              <a:t>我了。</a:t>
            </a:r>
          </a:p>
          <a:p>
            <a:pPr marL="633413" indent="-633413" algn="just">
              <a:lnSpc>
                <a:spcPct val="80000"/>
              </a:lnSpc>
              <a:buFontTx/>
              <a:buNone/>
            </a:pPr>
            <a:r>
              <a:rPr lang="en-US" altLang="zh-TW" sz="3300" b="1" dirty="0"/>
              <a:t>28	</a:t>
            </a:r>
            <a:r>
              <a:rPr lang="zh-TW" altLang="en-US" sz="3300" b="1" dirty="0"/>
              <a:t>所以，我將這孩子</a:t>
            </a:r>
            <a:r>
              <a:rPr lang="zh-TW" altLang="en-US" sz="3300" b="1" dirty="0">
                <a:solidFill>
                  <a:srgbClr val="FF0000"/>
                </a:solidFill>
              </a:rPr>
              <a:t>歸與</a:t>
            </a:r>
            <a:r>
              <a:rPr lang="zh-TW" altLang="en-US" sz="3300" b="1" dirty="0"/>
              <a:t>耶和華，</a:t>
            </a:r>
            <a:r>
              <a:rPr lang="zh-TW" altLang="en-US" sz="3300" b="1" dirty="0">
                <a:solidFill>
                  <a:srgbClr val="FF0000"/>
                </a:solidFill>
              </a:rPr>
              <a:t>使他</a:t>
            </a:r>
            <a:r>
              <a:rPr lang="zh-TW" altLang="en-US" sz="3300" b="1" dirty="0"/>
              <a:t>終身歸與耶和華。於是在那裡敬拜耶和華。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29237" r="10230" b="24842"/>
          <a:stretch/>
        </p:blipFill>
        <p:spPr bwMode="auto">
          <a:xfrm>
            <a:off x="7462" y="0"/>
            <a:ext cx="91365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85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1" name="Rectangle 33" descr="Newsprint"/>
          <p:cNvSpPr>
            <a:spLocks noChangeArrowheads="1"/>
          </p:cNvSpPr>
          <p:nvPr/>
        </p:nvSpPr>
        <p:spPr bwMode="auto">
          <a:xfrm>
            <a:off x="0" y="1802607"/>
            <a:ext cx="9144000" cy="334089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97169" y="2180392"/>
            <a:ext cx="758906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5000"/>
              </a:lnSpc>
              <a:buFontTx/>
              <a:buBlip>
                <a:blip r:embed="rId3"/>
              </a:buBlip>
            </a:pPr>
            <a:r>
              <a:rPr lang="zh-TW" altLang="en-US" sz="2400" dirty="0">
                <a:ea typeface="新細明體" pitchFamily="18" charset="-120"/>
              </a:rPr>
              <a:t> </a:t>
            </a:r>
            <a:r>
              <a:rPr lang="zh-TW" altLang="en-US" sz="2400" dirty="0">
                <a:ea typeface="SimHei" pitchFamily="49" charset="-122"/>
              </a:rPr>
              <a:t>承先啟後的關鍵人物，結束士師時代，帶進王國時代</a:t>
            </a:r>
          </a:p>
          <a:p>
            <a:pPr>
              <a:lnSpc>
                <a:spcPct val="135000"/>
              </a:lnSpc>
              <a:buFontTx/>
              <a:buBlip>
                <a:blip r:embed="rId3"/>
              </a:buBlip>
            </a:pPr>
            <a:r>
              <a:rPr lang="zh-TW" altLang="en-US" sz="2400" dirty="0">
                <a:ea typeface="新細明體" pitchFamily="18" charset="-120"/>
              </a:rPr>
              <a:t> </a:t>
            </a:r>
            <a:r>
              <a:rPr lang="zh-TW" altLang="en-US" sz="2400" dirty="0">
                <a:ea typeface="SimHei" pitchFamily="49" charset="-122"/>
              </a:rPr>
              <a:t>可拉的後裔，終身為拿細耳人，身兼祭司和先知</a:t>
            </a:r>
          </a:p>
          <a:p>
            <a:pPr>
              <a:lnSpc>
                <a:spcPct val="135000"/>
              </a:lnSpc>
              <a:buFontTx/>
              <a:buBlip>
                <a:blip r:embed="rId3"/>
              </a:buBlip>
            </a:pPr>
            <a:r>
              <a:rPr lang="zh-TW" altLang="en-US" sz="2400" dirty="0">
                <a:ea typeface="新細明體" pitchFamily="18" charset="-120"/>
              </a:rPr>
              <a:t> </a:t>
            </a:r>
            <a:r>
              <a:rPr lang="zh-TW" altLang="en-US" sz="2400" dirty="0">
                <a:ea typeface="SimHei" pitchFamily="49" charset="-122"/>
              </a:rPr>
              <a:t>創建先知學校，為先知職責立下規模</a:t>
            </a:r>
          </a:p>
          <a:p>
            <a:pPr>
              <a:lnSpc>
                <a:spcPct val="135000"/>
              </a:lnSpc>
              <a:buFontTx/>
              <a:buBlip>
                <a:blip r:embed="rId3"/>
              </a:buBlip>
            </a:pPr>
            <a:r>
              <a:rPr lang="zh-TW" altLang="en-US" sz="2400" dirty="0" smtClean="0">
                <a:ea typeface="SimHei" pitchFamily="49" charset="-122"/>
              </a:rPr>
              <a:t> 制訂</a:t>
            </a:r>
            <a:r>
              <a:rPr lang="zh-TW" altLang="en-US" sz="2400" dirty="0">
                <a:ea typeface="SimHei" pitchFamily="49" charset="-122"/>
              </a:rPr>
              <a:t>國法，創立君王立憲制度</a:t>
            </a:r>
          </a:p>
          <a:p>
            <a:pPr>
              <a:lnSpc>
                <a:spcPct val="135000"/>
              </a:lnSpc>
              <a:buFontTx/>
              <a:buBlip>
                <a:blip r:embed="rId3"/>
              </a:buBlip>
            </a:pPr>
            <a:r>
              <a:rPr lang="zh-TW" altLang="en-US" sz="2400" dirty="0">
                <a:ea typeface="新細明體" pitchFamily="18" charset="-120"/>
              </a:rPr>
              <a:t> </a:t>
            </a:r>
            <a:r>
              <a:rPr lang="zh-TW" altLang="en-US" sz="2400" dirty="0">
                <a:ea typeface="SimHei" pitchFamily="49" charset="-122"/>
              </a:rPr>
              <a:t>膏立以色列第一位君王掃羅和最偉大君王大衛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44603" y="-24943"/>
            <a:ext cx="954107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ea typeface="SimHei" pitchFamily="49" charset="-122"/>
              </a:rPr>
              <a:t>撒母耳</a:t>
            </a:r>
          </a:p>
        </p:txBody>
      </p:sp>
      <p:pic>
        <p:nvPicPr>
          <p:cNvPr id="17414" name="Picture 6" descr="time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6" y="826294"/>
            <a:ext cx="7724775" cy="36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2152650" y="1326357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accent2"/>
                </a:solidFill>
                <a:ea typeface="SimHei" pitchFamily="49" charset="-122"/>
              </a:rPr>
              <a:t>士師時代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491163" y="1326357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accent2"/>
                </a:solidFill>
                <a:ea typeface="SimHei" pitchFamily="49" charset="-122"/>
              </a:rPr>
              <a:t>王國時代</a:t>
            </a:r>
          </a:p>
        </p:txBody>
      </p:sp>
      <p:sp>
        <p:nvSpPr>
          <p:cNvPr id="17417" name="AutoShape 9"/>
          <p:cNvSpPr>
            <a:spLocks/>
          </p:cNvSpPr>
          <p:nvPr/>
        </p:nvSpPr>
        <p:spPr bwMode="auto">
          <a:xfrm rot="16200000">
            <a:off x="2639617" y="-243284"/>
            <a:ext cx="116681" cy="3008313"/>
          </a:xfrm>
          <a:prstGeom prst="leftBrace">
            <a:avLst>
              <a:gd name="adj1" fmla="val 161139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7418" name="AutoShape 10"/>
          <p:cNvSpPr>
            <a:spLocks/>
          </p:cNvSpPr>
          <p:nvPr/>
        </p:nvSpPr>
        <p:spPr bwMode="auto">
          <a:xfrm rot="16200000">
            <a:off x="5981304" y="-309959"/>
            <a:ext cx="116681" cy="3141662"/>
          </a:xfrm>
          <a:prstGeom prst="leftBrace">
            <a:avLst>
              <a:gd name="adj1" fmla="val 168282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127500" y="190500"/>
            <a:ext cx="3642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ea typeface="SimHei" pitchFamily="49" charset="-122"/>
              </a:rPr>
              <a:t>撒</a:t>
            </a:r>
          </a:p>
          <a:p>
            <a:r>
              <a:rPr lang="zh-TW" altLang="en-US" sz="1400">
                <a:solidFill>
                  <a:srgbClr val="FF0000"/>
                </a:solidFill>
                <a:ea typeface="SimHei" pitchFamily="49" charset="-122"/>
              </a:rPr>
              <a:t>母</a:t>
            </a:r>
          </a:p>
          <a:p>
            <a:r>
              <a:rPr lang="zh-TW" altLang="en-US" sz="1400">
                <a:solidFill>
                  <a:srgbClr val="FF0000"/>
                </a:solidFill>
                <a:ea typeface="SimHei" pitchFamily="49" charset="-122"/>
              </a:rPr>
              <a:t>耳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4381500" y="190500"/>
            <a:ext cx="364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>
                <a:ea typeface="SimHei" pitchFamily="49" charset="-122"/>
              </a:rPr>
              <a:t>掃</a:t>
            </a:r>
          </a:p>
          <a:p>
            <a:r>
              <a:rPr lang="zh-TW" altLang="en-US" sz="1400">
                <a:ea typeface="SimHei" pitchFamily="49" charset="-122"/>
              </a:rPr>
              <a:t>羅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4638675" y="190500"/>
            <a:ext cx="364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>
                <a:ea typeface="SimHei" pitchFamily="49" charset="-122"/>
              </a:rPr>
              <a:t>大</a:t>
            </a:r>
          </a:p>
          <a:p>
            <a:r>
              <a:rPr lang="zh-TW" altLang="en-US" sz="1400">
                <a:ea typeface="SimHei" pitchFamily="49" charset="-122"/>
              </a:rPr>
              <a:t>衛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4927600" y="190500"/>
            <a:ext cx="3642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>
                <a:ea typeface="SimHei" pitchFamily="49" charset="-122"/>
              </a:rPr>
              <a:t>所</a:t>
            </a:r>
          </a:p>
          <a:p>
            <a:r>
              <a:rPr lang="zh-TW" altLang="en-US" sz="1400">
                <a:ea typeface="SimHei" pitchFamily="49" charset="-122"/>
              </a:rPr>
              <a:t>羅</a:t>
            </a:r>
          </a:p>
          <a:p>
            <a:r>
              <a:rPr lang="zh-TW" altLang="en-US" sz="1400">
                <a:ea typeface="SimHei" pitchFamily="49" charset="-122"/>
              </a:rPr>
              <a:t>門</a:t>
            </a: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5614988" y="503635"/>
            <a:ext cx="5437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>
                <a:ea typeface="SimHei" pitchFamily="49" charset="-122"/>
              </a:rPr>
              <a:t>北國</a:t>
            </a: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6723063" y="503635"/>
            <a:ext cx="5437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>
                <a:ea typeface="SimHei" pitchFamily="49" charset="-122"/>
              </a:rPr>
              <a:t>南國</a:t>
            </a: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7410450" y="503635"/>
            <a:ext cx="5437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>
                <a:ea typeface="SimHei" pitchFamily="49" charset="-122"/>
              </a:rPr>
              <a:t>被擄</a:t>
            </a: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7939088" y="503635"/>
            <a:ext cx="5437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>
                <a:ea typeface="SimHei" pitchFamily="49" charset="-122"/>
              </a:rPr>
              <a:t>歸回</a:t>
            </a:r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 flipH="1">
            <a:off x="5873750" y="732235"/>
            <a:ext cx="1588" cy="1404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>
            <a:off x="7005638" y="732235"/>
            <a:ext cx="0" cy="2690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>
            <a:off x="7696200" y="732235"/>
            <a:ext cx="0" cy="147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auto">
          <a:xfrm>
            <a:off x="8210550" y="732235"/>
            <a:ext cx="0" cy="1440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7431" name="Line 23"/>
          <p:cNvSpPr>
            <a:spLocks noChangeShapeType="1"/>
          </p:cNvSpPr>
          <p:nvPr/>
        </p:nvSpPr>
        <p:spPr bwMode="auto">
          <a:xfrm flipH="1">
            <a:off x="4308476" y="732235"/>
            <a:ext cx="3175" cy="1464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auto">
          <a:xfrm flipH="1">
            <a:off x="5111751" y="732235"/>
            <a:ext cx="3175" cy="1464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>
            <a:off x="4552950" y="594123"/>
            <a:ext cx="0" cy="2821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7434" name="Line 26"/>
          <p:cNvSpPr>
            <a:spLocks noChangeShapeType="1"/>
          </p:cNvSpPr>
          <p:nvPr/>
        </p:nvSpPr>
        <p:spPr bwMode="auto">
          <a:xfrm>
            <a:off x="4827588" y="592931"/>
            <a:ext cx="0" cy="2821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7435" name="Text Box 27"/>
          <p:cNvSpPr txBox="1">
            <a:spLocks noChangeArrowheads="1"/>
          </p:cNvSpPr>
          <p:nvPr/>
        </p:nvSpPr>
        <p:spPr bwMode="auto">
          <a:xfrm>
            <a:off x="644689" y="503635"/>
            <a:ext cx="10823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400">
                <a:ea typeface="SimHei" pitchFamily="49" charset="-122"/>
              </a:rPr>
              <a:t>進迦南分地</a:t>
            </a:r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 flipH="1">
            <a:off x="1174750" y="732235"/>
            <a:ext cx="1588" cy="1404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490851" y="1391841"/>
            <a:ext cx="723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400">
                <a:ea typeface="SimHei" pitchFamily="49" charset="-122"/>
              </a:rPr>
              <a:t>出埃及</a:t>
            </a:r>
          </a:p>
        </p:txBody>
      </p:sp>
      <p:sp>
        <p:nvSpPr>
          <p:cNvPr id="17438" name="Line 30"/>
          <p:cNvSpPr>
            <a:spLocks noChangeShapeType="1"/>
          </p:cNvSpPr>
          <p:nvPr/>
        </p:nvSpPr>
        <p:spPr bwMode="auto">
          <a:xfrm>
            <a:off x="849314" y="1151335"/>
            <a:ext cx="3175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7439" name="Text Box 31"/>
          <p:cNvSpPr txBox="1">
            <a:spLocks noChangeArrowheads="1"/>
          </p:cNvSpPr>
          <p:nvPr/>
        </p:nvSpPr>
        <p:spPr bwMode="auto">
          <a:xfrm>
            <a:off x="2370139" y="891779"/>
            <a:ext cx="6815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400">
                <a:ea typeface="新細明體" pitchFamily="18" charset="-120"/>
              </a:rPr>
              <a:t>450</a:t>
            </a:r>
            <a:r>
              <a:rPr lang="zh-TW" altLang="en-US" sz="1400">
                <a:ea typeface="SimHei" pitchFamily="49" charset="-122"/>
              </a:rPr>
              <a:t>年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6" t="27975" r="10880" b="25196"/>
          <a:stretch/>
        </p:blipFill>
        <p:spPr bwMode="auto">
          <a:xfrm>
            <a:off x="0" y="-1202"/>
            <a:ext cx="9144000" cy="514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7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"/>
            <a:ext cx="5112568" cy="517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6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å¥§å¤æ¯ä¸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8674"/>
            <a:ext cx="3888432" cy="515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1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346076" y="819150"/>
            <a:ext cx="8340725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40000"/>
              </a:lnSpc>
              <a:buFontTx/>
              <a:buBlip>
                <a:blip r:embed="rId2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意為：分別為聖者。</a:t>
            </a:r>
          </a:p>
          <a:p>
            <a:pPr>
              <a:lnSpc>
                <a:spcPct val="140000"/>
              </a:lnSpc>
              <a:buFontTx/>
              <a:buBlip>
                <a:blip r:embed="rId2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自願離俗歸耶和華，不限男女，可有一定期限。</a:t>
            </a:r>
          </a:p>
          <a:p>
            <a:pPr>
              <a:lnSpc>
                <a:spcPct val="140000"/>
              </a:lnSpc>
              <a:buFontTx/>
              <a:buBlip>
                <a:blip r:embed="rId2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三禁忌：</a:t>
            </a:r>
          </a:p>
          <a:p>
            <a:pPr lvl="1">
              <a:lnSpc>
                <a:spcPct val="140000"/>
              </a:lnSpc>
              <a:buFontTx/>
              <a:buAutoNum type="arabicPeriod"/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遠離清酒、濃酒，不可吃葡萄及其製品</a:t>
            </a:r>
            <a:r>
              <a:rPr lang="en-US" altLang="zh-TW" sz="2000" dirty="0">
                <a:solidFill>
                  <a:srgbClr val="996633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rgbClr val="996633"/>
                </a:solidFill>
                <a:latin typeface="SimHei" pitchFamily="49" charset="-122"/>
                <a:ea typeface="SimHei" pitchFamily="49" charset="-122"/>
              </a:rPr>
              <a:t>醋、葡萄汁、鮮葡萄、乾葡萄、從皮到核的任何製品</a:t>
            </a:r>
            <a:r>
              <a:rPr lang="en-US" altLang="zh-TW" sz="2000" dirty="0">
                <a:solidFill>
                  <a:srgbClr val="996633"/>
                </a:solidFill>
                <a:latin typeface="SimHei" pitchFamily="49" charset="-122"/>
                <a:ea typeface="SimHei" pitchFamily="49" charset="-122"/>
              </a:rPr>
              <a:t>)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：</a:t>
            </a:r>
          </a:p>
          <a:p>
            <a:pPr lvl="1">
              <a:lnSpc>
                <a:spcPct val="140000"/>
              </a:lnSpc>
              <a:buFontTx/>
              <a:buAutoNum type="arabicPeriod"/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不可剃頭：</a:t>
            </a:r>
          </a:p>
          <a:p>
            <a:pPr lvl="1">
              <a:lnSpc>
                <a:spcPct val="140000"/>
              </a:lnSpc>
              <a:buFontTx/>
              <a:buAutoNum type="arabicPeriod"/>
            </a:pPr>
            <a:endParaRPr lang="zh-TW" altLang="en-US" sz="2000" dirty="0"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1187624" y="3435846"/>
            <a:ext cx="6340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chemeClr val="accent2"/>
                </a:solidFill>
                <a:ea typeface="SimHei" pitchFamily="49" charset="-122"/>
              </a:rPr>
              <a:t>頭髮是拿細耳人分別為聖的記號，如同大祭司的聖冠。</a:t>
            </a:r>
          </a:p>
        </p:txBody>
      </p:sp>
      <p:sp>
        <p:nvSpPr>
          <p:cNvPr id="204813" name="Rectangle 13" descr="red-marble"/>
          <p:cNvSpPr>
            <a:spLocks noChangeArrowheads="1"/>
          </p:cNvSpPr>
          <p:nvPr/>
        </p:nvSpPr>
        <p:spPr bwMode="auto">
          <a:xfrm>
            <a:off x="0" y="0"/>
            <a:ext cx="9144000" cy="70008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4814" name="Rectangle 14"/>
          <p:cNvSpPr>
            <a:spLocks noChangeArrowheads="1"/>
          </p:cNvSpPr>
          <p:nvPr/>
        </p:nvSpPr>
        <p:spPr bwMode="auto">
          <a:xfrm>
            <a:off x="3761522" y="99746"/>
            <a:ext cx="16209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zh-TW" altLang="en-US" sz="280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拿細耳人</a:t>
            </a:r>
          </a:p>
        </p:txBody>
      </p:sp>
      <p:sp>
        <p:nvSpPr>
          <p:cNvPr id="204815" name="Text Box 15"/>
          <p:cNvSpPr txBox="1">
            <a:spLocks noChangeArrowheads="1"/>
          </p:cNvSpPr>
          <p:nvPr/>
        </p:nvSpPr>
        <p:spPr bwMode="auto">
          <a:xfrm>
            <a:off x="4716016" y="2561787"/>
            <a:ext cx="37753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chemeClr val="accent2"/>
                </a:solidFill>
                <a:ea typeface="SimHei" pitchFamily="49" charset="-122"/>
              </a:rPr>
              <a:t>與世俗的享樂分別，保持警醒。</a:t>
            </a:r>
          </a:p>
        </p:txBody>
      </p:sp>
    </p:spTree>
    <p:extLst>
      <p:ext uri="{BB962C8B-B14F-4D97-AF65-F5344CB8AC3E}">
        <p14:creationId xmlns:p14="http://schemas.microsoft.com/office/powerpoint/2010/main" val="1544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7" grpId="0"/>
      <p:bldP spid="2048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å¥§å¤æ¯ä¸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12584"/>
            <a:ext cx="5760640" cy="515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æºæé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3" name="AutoShape 4" descr="data:image/jpeg;base64,/9j/4AAQSkZJRgABAQAAAQABAAD/2wCEAAkGBwgHBgkIBwgKCgkLDRYPDQwMDRsUFRAWIB0iIiAdHx8kKDQsJCYxJx8fLT0tMTU3Ojo6Iys/RD84QzQ5OjcBCgoKDQwNGg8PGjclHyU3Nzc3Nzc3Nzc3Nzc3Nzc3Nzc3Nzc3Nzc3Nzc3Nzc3Nzc3Nzc3Nzc3Nzc3Nzc3Nzc3N//AABEIALcAeAMBIgACEQEDEQH/xAAcAAABBQEBAQAAAAAAAAAAAAAAAQIEBQYDBwj/xABIEAABAwMBBAQHDQYFBQEAAAABAgMEAAURIQYSEzEiQVFhFBVxgZGS0QcyQlJTVFVylKGxssEWIzM1YtI0Q3N04URkk6LxJP/EABkBAAMBAQEAAAAAAAAAAAAAAAABAwQCBf/EACkRAAIBAwIFBAIDAAAAAAAAAAABAgMREgRRExQhMUEyUmGRBYEiIzP/2gAMAwEAAhEDEQA/APOc0oNNoFe3y0DNmx+aM00UtPlYCzYuaKSlHKnysBZsBQRS0lHKwDNhmjNJRRysB5sXNISKKaaT0sAzYuaMikpDXL00B5sUqFFMNJXPLxGpHSigUDlWtEx1FFFdIQUopBS0xBRS0lAxDSikNAoAKaadTTSYBSGlpDXDGNNFBpKR0ifb0MkSnH2g6GY5cCCojJykcx5TXPxjD+iW/tC66Qf8Pcf9or8yau9m9lLY5s+raTaie9FtfE4bLUdOXHlA4PUdM5HmJyK87VVJRqdGUgk0UPjKJ9Et/aF0eMon0S39oXVg9aYW0W0TVv2Hhyg2tnKky3NQoE7yyrJwnBR5/LXO+bIXOzQ2pzjsKXCccDXhMJ7iIQs8kq0GPLyqHGn7mPH4IfjKJ9Et/aF0eMon0S39oXWiT7lu0XHVGLtqDxRvtteFnecHXgbufSMfpa7E7IRP2cm3i5MWuZJCw2wxMlFDLOuFcUgaK7tertpOvL3P7Hh8GI8ZxPolv7QujxlE+iW/tC6tY+xV0uB44dtcFEuQ4iGy/K3fCCFEYa01T2E89K42vYm93Hw1XDjRGoLpZkPTXw0hDg5pyAc9XdqNaONL3P7DFbEDxlE+iW/tC6PGUT6Jb+0LqygbDXiczKkIetrMOO8pgy35e604oHB3CASR34FOXaCjYZ6Z4uircbuRjeHNyVFxRBA3Q3u4KT272deVHGn7n9ix+Cr8ZRPolv7QukNxifRLf2hdaRv3NLipLcd252xm7us8VFscd/eFPl5A+Yj8arrDsXcLxb7hNEqJDECSY0hMtZRuKGN7J1Axn0ijjS9z+wx+Cs8Yw/olv7QukVcYYBPilvT/ALhdXF32EuUCdaosSREuCbrnwV5hW6hRAyc56gNc66A1D2p2Y/Z1BbevFulTArhvRI6yXGujnJB6uQ5ddHFl7mPH4It3ZbYnLbZRuIwkhOc4yBRXS+/zFz6qPyikr1aTvBEvIQf8Pcf9or8ya0Ozm0lkk7L/ALL7VoktxUOlyNMjDJaOSdQMnmTrg6HXFZ+37oZuBUCR4IrODg++TyqtzG+Tf/8AIn+2sGrV6h3DsbnZ+57O7J7SutRbjInWq4QSy/KDWFsKUTjAAyQBzx8YdlcZdwsmz+xj2z1qunjWRMlIedeSyUNsoSU9Xb0Ry7fJnHsttPvNssMSFuuLCEJDicqUTgD3tEhtmK+5HksSGnmlFK0KcSCkg4Pway4o7uekObVWQ+6vEvYnJNubghlT+4rAVhWmMZ6xWeZvNvTsHtPbDI//AFzbql+O1unpthbZz2ckn0Vk+JDzjddz/qp/tpeJEzu7rxJOMcVPP1aMUF2ejWza6DP2etkBy9u2G429vhF0Qw808kYwoHBKTy0017edJsptBCiTLjJvW1LcmHKfX4VCft5X4UAN1Lgx70kBOmOqvPpDbUVQEll9pR3hurcSDlKilQI3cjBSRr2VzC4pO6EPZHVxU/20Yphc9J2bv2zcBu4CXc0fs/JedWiwPQS6psZ6JSrJAzjO7yGfPVONoLYzsG5BhHhykXzwyPEcySGgoFIJ5aAY5msnFZRMkIjxGH3HnCQlAdQM4GTqRjkDStsJcYbfRHklpbvCSoOJwV4B3fe88EUYoLs9KcveyMzaqLtq7d32X2WgVW3gEuFwIKQAeWNTy05ajWqP9pYUzYza1iS6lmddbmJLEfcJ6BU2eY00AI81ZCWy3Ce4Utl5pw56KnUZ0JSeQ6ikjzVx4kPXou6c/wB6nT/1oUUFzeSbzbJ1j2LhNXo2+TbmjxpAbUTHVuDHl1GNKZ7pF/sl3tUBiO8LjeGiePckRuCFJwdCOsnTTkMdXKsQFRjqG3+fyif7aRZjbp6D/L5RP9tNRC5Z33+Yr+qj8opKW+/zJz6qPyikr16P+aI+Qhf4e4E9URX5k1T76fjp9NWEWU/FWVsOFCiN0kdY7PuFSvHFw+cq9UeypVtLOc8kCmkrEWxXGNbZ5mPJDq2ml8FG9gFwjdTkgggDJOmuQK0DW0lleksS3w6w8l9uS622gLC3A0pogEqzg9BWTnmaqvHFw+cn1R7KPHFw+cH1R7Kk9DU3R1xEXs+4wW7ckSZ2I83CGI7fDcTFQYjrR3AFcgpaCR0fTvVGVtLbGrc+xGkSAA2hLQSjhqWtLTSAskK3ebeekCRzSRmqzxxcOfhJ9UeyjxxcPnB9UeyjkKm6DiIt5O2EYSy9ElSQpc1t1xZG6pTIkSHFJOvWh1CcdeCOVQb1frbMsSIMRAbCUtBDJQQlkpzvKT0t0FWdcJBOTk6VG8cXD5yfVHso8bz/AJwfVHso5Ce6DiIs4u1cKIltbcmSOggNsJ0TE3WFNqCDnXeUQTy7TrVRa74zbrQzEDcZ1aZwfVxmG3QlG4kdHezhXRNP8cXD5yfVHso8cXD5yfVHso5Ce6DiIvU7TW5XHlomvx0JlslbSEAqkJ4ktxSCMjokLQCeWdDTH9o7cxwWlTHlZjR+CEIBFvV4Ju7zeup3lgnGNU9oFUnjm4fOT6o9lJ45uI5SFDyJHspcjU3QcREW+T2Jtw4rLpcw02hTzmAp5aUBKlqGTqSCfxqucWjcV008u2rnxzcR/wBSr1R7KQ3q4jlJPqj2U+SqboM0Pvv8xX9VH5RSVAkSHZDhdeWVrVzJordCDjFI5vcdTgKSlFWJigUUClpgJijFOGaMGgQhFJinYNJigBuKDTsUmKYxuKSlNNJxzpABFNNOa3pDvCjoW878RtJUr0CrmHsff5uCIBjtn/MkqDYHm5/dUp1qcFeTsdxpyl6UUJorbN7F26EAq7XRTqx/lRwEg+UnJ/Cisj/IUb9Lv9GqOjq26nNHuZ7YnU2xtP1pCB+tPPuZ7XJ5wGT5JKPbXvD76ArQIPaSc03wqM2g5WnerOtbVfg44MTwhXuc7VoGsFrPYJCM/jUR/YvaaODv2h5QHMtlKvwNe3uvqWtSkqwmoT9xaQrdLpJHVyrRHU1H4JuETwp213RhRS9bJyCOeYy/ZXHgSB76NIB72leyvekXRKtA4RjtNdDKeWMtO5Pcc1XmJLujjA8ALTydVMup7y2ofpVjHs6ZMEvonx0PhYSGXAoE57OjXt7ciYVYKXFHyYrspLh/i4T/AE8zUqmujD1WR1GjKXY8jZ9zq+vJSpTsNtJGQVLP4Yoe9za/JSpTDkN8DqQsg/eK9Mm3SNEUUFXEc5BKDvK/4qgut1nLbIEgREEaIGqj5Saxv8nNv+C+zXHQPvJmWhe5rcykO3ibEhMdYQouLx19gHV1mrFNp2RsyQEsqnvAarkK3snt3fej0VQ3WdJfdIXNyOsjlVU7LQnI4pUe2o1K1ep6pdNl0LxpUafg2D+1pjtluBHZjNjkltISPurPz9pZr+d99WD1CqJ6TvcqiOOEnnUVDZHTq+ETZFxcWTlaj30VVLJPXRXVpEnUPo9N9tqDusokOkfCVp91STOadRvCC/k/Dwf1rGwmrg4AGuJ51ED7qvIltnrTvKMdJHWEb6vSc16E6UI+THGcpeCarhvjC476u/GP1obaiDoJZdSo9emfvobtdxHvZK0jrwyB+ldmYrqAomQ485jkVboPdXOSS6MdrvsPSzESRos+XFUu3t88QWtLVtUU3GQRwwBqhPWfL1Csfdb57oDclTciK5DZ390utMgtoTnnv5OnlNMVJLS0zn1cWVu4bW9lRSPj6/CPPurPOpJ9DXT069VyTO2mvFuZagNzFLkHBfdUd5W8fgg93KmSdtZqGEQ20hCQAlbmcqWesk1nGnhJluS1H90gFLWfhq6z5qh3JqUpjwhuO6YgXurfCeiFdmalwo26ou52N34XCixi62ttyQoZBB5GspPuDrqlLdcKs99QLVGl3GSIsXHEIJKle9QOsnurYxdjLVhDtyuEmWR75lrDaSfvVjz1WlQv1I1dR4MlbbTPv7zgtrQLbZw684vdQjPV3nuGasz7n8vHSucdKu5lR/Wt/Hft8SMiJEZTHYR71CRj/wCnvqNIkNpWS2rzGtkKMezRilVbMKr3PpgOt1jY/wBJXtqvvmyL9nt5lrnNvAKCSlLe7p2jJrfuTmielnPdWU28kcWHFDerZWc9ue+qx08L9ibqMxJj9HKlHsorrkBGO/NJWlUaexzkz6C/aSwwEpahtmc+NCtI6OfL7KnRL7Ilo33HGYqTyQkjI85rBwLfkgBaBnqFXLFlU6cOOYHdrWCVCnFdWUjOb8GpceZW2Q5McWrq1GKhpcSjPSGO0q51CRZ0x0546lDsqJLaiwTvSZAa3uQUsDJ/WuYxivJ029iu25n+ELj21C08JI8Ik9eQPeJ85zWPg2+Tfrl4A2/wgem+7jIbRnU95PV/xUe4zXnpT7ygouOuZ3BqUgaJT5h+NaNDA2d2WmuuLC7i43vyEtEK4RV0UpUrkME4xqSc4zUIrKTbNcnwoKPlmUDyZ00R7czutqc4cdJOQEk4ST5tT561G2qY1s2JYt8ds7yXW0cT45BKiT5Tmsts/JUxOQ7GhvynGkFQQwnO7pjJJGAOetJtDfZF4bZjuRksIQ4VEcZCyogY13UJxzqsYf1uRGcrzUUX/ueRz4DNmnUlwMjTsAUfzCtCSkuEoJ151kLJe41titQpReiqwXOIWQ42rOuegQoeXpVoEPp3kElAcdGWihYW28P6FjAPkIB7q1UoOKSM1SXVkl41DcUN7pGkdcUrl11EcKzzJxV7ELndwJVyNVF+ZU9bHQBvKR0wPJz+6u7i1NDK1BKe0nFVF2uCktkMSErCjqAoHHd5DXSQk22Z2iloqpU9DaecaX0F8j1VatXCXughxQqnJDbigRkg1aQrg03jea1rK1dXOY97Fi3PuDicFRI6simTjKksFniKZC8lwoYQpTh5jKioEagDsAqfHvcQowpsg94roLlF1J3M46JIyBWd3btiXVtzy27uSo10alS4BQ0lY3UHooXjUDIqG9OD0LwdtJYaKw4tCT0VLA54OSfKTmpV9cvjDj6bjJ47Dys7yRlk66box0fJoapt7IwTpWmFCOGIpVpSlky0huPybc5B8IUy1vcTdyQhxXLpduOevVnrqqCt4AkDu0xinh1aULSlWAvRXf5651aNOMViTcm3djt7AIHXXREyQ3EXEDhLK1pXunXdUOSk9hrjSGu7CJzd6uDTrjiX8qcIK94ZBIwM93LXtruvaS4LSUhEZBPwktnI9JqpNJSshWQ5512QsrfcU4rtUc4rnilNNNAxDRSGig6R6JNcZeXx2l43tSjB0pjMhoDCiM1wLxYUPCYSkY5gAlPtH31MYe2eeTl9b7Sv6CD+Ov3Vm7I46tnVpbSjqvSpCkRt3KXiT2VxTEsShmPdT5FjFdPF9sCd9V6ZHcDr+FLNBZnBzcUlSHN1aFDBChkGs5cLAkrUuA6AMfwldXkNaNxVnZzvTlufUHOoyrnFbOYkYqI5Fw1WMn4Ry+hipDLsZ0syUFtwAHCuztrlnUADPkrYSpLk5QL7LSscsoBxTW2gkhW6Ae0DFUy3FmZHeGKtLbZXZjYeeWWWTqDjKleSrRUGAXi6qOlbhOefR9FSXZJXoerkBoKTlsDmVblii825Lye9QB9lMNkiDnIdPmFWC3QeeM1wUqldnOTK92ztj+HKI+sj2VEetchtJUkoWB2HWrdSqYV466dxqTM+5Hfb9+0oDtxRV4XD10UXsUU2QhIkJOUvug/WNI7KkuH94+tZ7SdaKK8nJmiyOfFd+UV6aOK58dXpoop5PcLCh90cnFDz0vhL/U6v1qWink9xWQeFyfl3PWoMmQeb7nrUUU8nuOyE8JkY/jOetR4Q/wDLOetRRScnuKyE473yq/WpC898qr00UUsnuOyE4zvyq/TSF1w/DV6aKKMpbhZAXF/HV6aSiijKW4WR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4" name="AutoShape 6" descr="data:image/jpeg;base64,/9j/4AAQSkZJRgABAQAAAQABAAD/2wCEAAkGBwgHBgkIBwgKCgkLDRYPDQwMDRsUFRAWIB0iIiAdHx8kKDQsJCYxJx8fLT0tMTU3Ojo6Iys/RD84QzQ5OjcBCgoKDQwNGg8PGjclHyU3Nzc3Nzc3Nzc3Nzc3Nzc3Nzc3Nzc3Nzc3Nzc3Nzc3Nzc3Nzc3Nzc3Nzc3Nzc3Nzc3N//AABEIALcAeAMBIgACEQEDEQH/xAAcAAABBQEBAQAAAAAAAAAAAAAAAQIEBQYDBwj/xABIEAABAwMBBAQHDQYFBQEAAAABAgMEAAURIQYSEzEiQVFhFBVxgZGS0QcyQlJTVFVylKGxssEWIzM1YtI0Q3N04URkk6LxJP/EABkBAAMBAQEAAAAAAAAAAAAAAAABAwQCBf/EACkRAAIBAwIFBAIDAAAAAAAAAAABAgMREgRRExQhMUEyUmGRBYEiIzP/2gAMAwEAAhEDEQA/APOc0oNNoFe3y0DNmx+aM00UtPlYCzYuaKSlHKnysBZsBQRS0lHKwDNhmjNJRRysB5sXNISKKaaT0sAzYuaMikpDXL00B5sUqFFMNJXPLxGpHSigUDlWtEx1FFFdIQUopBS0xBRS0lAxDSikNAoAKaadTTSYBSGlpDXDGNNFBpKR0ifb0MkSnH2g6GY5cCCojJykcx5TXPxjD+iW/tC66Qf8Pcf9or8yau9m9lLY5s+raTaie9FtfE4bLUdOXHlA4PUdM5HmJyK87VVJRqdGUgk0UPjKJ9Et/aF0eMon0S39oXVg9aYW0W0TVv2Hhyg2tnKky3NQoE7yyrJwnBR5/LXO+bIXOzQ2pzjsKXCccDXhMJ7iIQs8kq0GPLyqHGn7mPH4IfjKJ9Et/aF0eMon0S39oXWiT7lu0XHVGLtqDxRvtteFnecHXgbufSMfpa7E7IRP2cm3i5MWuZJCw2wxMlFDLOuFcUgaK7tertpOvL3P7Hh8GI8ZxPolv7QujxlE+iW/tC6tY+xV0uB44dtcFEuQ4iGy/K3fCCFEYa01T2E89K42vYm93Hw1XDjRGoLpZkPTXw0hDg5pyAc9XdqNaONL3P7DFbEDxlE+iW/tC6PGUT6Jb+0LqygbDXiczKkIetrMOO8pgy35e604oHB3CASR34FOXaCjYZ6Z4uircbuRjeHNyVFxRBA3Q3u4KT272deVHGn7n9ix+Cr8ZRPolv7QukNxifRLf2hdaRv3NLipLcd252xm7us8VFscd/eFPl5A+Yj8arrDsXcLxb7hNEqJDECSY0hMtZRuKGN7J1Axn0ijjS9z+wx+Cs8Yw/olv7QukVcYYBPilvT/ALhdXF32EuUCdaosSREuCbrnwV5hW6hRAyc56gNc66A1D2p2Y/Z1BbevFulTArhvRI6yXGujnJB6uQ5ddHFl7mPH4It3ZbYnLbZRuIwkhOc4yBRXS+/zFz6qPyikr1aTvBEvIQf8Pcf9or8ya0Ozm0lkk7L/ALL7VoktxUOlyNMjDJaOSdQMnmTrg6HXFZ+37oZuBUCR4IrODg++TyqtzG+Tf/8AIn+2sGrV6h3DsbnZ+57O7J7SutRbjInWq4QSy/KDWFsKUTjAAyQBzx8YdlcZdwsmz+xj2z1qunjWRMlIedeSyUNsoSU9Xb0Ry7fJnHsttPvNssMSFuuLCEJDicqUTgD3tEhtmK+5HksSGnmlFK0KcSCkg4Pway4o7uekObVWQ+6vEvYnJNubghlT+4rAVhWmMZ6xWeZvNvTsHtPbDI//AFzbql+O1unpthbZz2ckn0Vk+JDzjddz/qp/tpeJEzu7rxJOMcVPP1aMUF2ejWza6DP2etkBy9u2G429vhF0Qw808kYwoHBKTy0017edJsptBCiTLjJvW1LcmHKfX4VCft5X4UAN1Lgx70kBOmOqvPpDbUVQEll9pR3hurcSDlKilQI3cjBSRr2VzC4pO6EPZHVxU/20Yphc9J2bv2zcBu4CXc0fs/JedWiwPQS6psZ6JSrJAzjO7yGfPVONoLYzsG5BhHhykXzwyPEcySGgoFIJ5aAY5msnFZRMkIjxGH3HnCQlAdQM4GTqRjkDStsJcYbfRHklpbvCSoOJwV4B3fe88EUYoLs9KcveyMzaqLtq7d32X2WgVW3gEuFwIKQAeWNTy05ajWqP9pYUzYza1iS6lmddbmJLEfcJ6BU2eY00AI81ZCWy3Ce4Utl5pw56KnUZ0JSeQ6ikjzVx4kPXou6c/wB6nT/1oUUFzeSbzbJ1j2LhNXo2+TbmjxpAbUTHVuDHl1GNKZ7pF/sl3tUBiO8LjeGiePckRuCFJwdCOsnTTkMdXKsQFRjqG3+fyif7aRZjbp6D/L5RP9tNRC5Z33+Yr+qj8opKW+/zJz6qPyikr16P+aI+Qhf4e4E9URX5k1T76fjp9NWEWU/FWVsOFCiN0kdY7PuFSvHFw+cq9UeypVtLOc8kCmkrEWxXGNbZ5mPJDq2ml8FG9gFwjdTkgggDJOmuQK0DW0lleksS3w6w8l9uS622gLC3A0pogEqzg9BWTnmaqvHFw+cn1R7KPHFw+cH1R7Kk9DU3R1xEXs+4wW7ckSZ2I83CGI7fDcTFQYjrR3AFcgpaCR0fTvVGVtLbGrc+xGkSAA2hLQSjhqWtLTSAskK3ebeekCRzSRmqzxxcOfhJ9UeyjxxcPnB9UeyjkKm6DiIt5O2EYSy9ElSQpc1t1xZG6pTIkSHFJOvWh1CcdeCOVQb1frbMsSIMRAbCUtBDJQQlkpzvKT0t0FWdcJBOTk6VG8cXD5yfVHso8bz/AJwfVHso5Ce6DiIs4u1cKIltbcmSOggNsJ0TE3WFNqCDnXeUQTy7TrVRa74zbrQzEDcZ1aZwfVxmG3QlG4kdHezhXRNP8cXD5yfVHso8cXD5yfVHso5Ce6DiIvU7TW5XHlomvx0JlslbSEAqkJ4ktxSCMjokLQCeWdDTH9o7cxwWlTHlZjR+CEIBFvV4Ju7zeup3lgnGNU9oFUnjm4fOT6o9lJ45uI5SFDyJHspcjU3QcREW+T2Jtw4rLpcw02hTzmAp5aUBKlqGTqSCfxqucWjcV008u2rnxzcR/wBSr1R7KQ3q4jlJPqj2U+SqboM0Pvv8xX9VH5RSVAkSHZDhdeWVrVzJordCDjFI5vcdTgKSlFWJigUUClpgJijFOGaMGgQhFJinYNJigBuKDTsUmKYxuKSlNNJxzpABFNNOa3pDvCjoW878RtJUr0CrmHsff5uCIBjtn/MkqDYHm5/dUp1qcFeTsdxpyl6UUJorbN7F26EAq7XRTqx/lRwEg+UnJ/Cisj/IUb9Lv9GqOjq26nNHuZ7YnU2xtP1pCB+tPPuZ7XJ5wGT5JKPbXvD76ArQIPaSc03wqM2g5WnerOtbVfg44MTwhXuc7VoGsFrPYJCM/jUR/YvaaODv2h5QHMtlKvwNe3uvqWtSkqwmoT9xaQrdLpJHVyrRHU1H4JuETwp213RhRS9bJyCOeYy/ZXHgSB76NIB72leyvekXRKtA4RjtNdDKeWMtO5Pcc1XmJLujjA8ALTydVMup7y2ofpVjHs6ZMEvonx0PhYSGXAoE57OjXt7ciYVYKXFHyYrspLh/i4T/AE8zUqmujD1WR1GjKXY8jZ9zq+vJSpTsNtJGQVLP4Yoe9za/JSpTDkN8DqQsg/eK9Mm3SNEUUFXEc5BKDvK/4qgut1nLbIEgREEaIGqj5Saxv8nNv+C+zXHQPvJmWhe5rcykO3ibEhMdYQouLx19gHV1mrFNp2RsyQEsqnvAarkK3snt3fej0VQ3WdJfdIXNyOsjlVU7LQnI4pUe2o1K1ep6pdNl0LxpUafg2D+1pjtluBHZjNjkltISPurPz9pZr+d99WD1CqJ6TvcqiOOEnnUVDZHTq+ETZFxcWTlaj30VVLJPXRXVpEnUPo9N9tqDusokOkfCVp91STOadRvCC/k/Dwf1rGwmrg4AGuJ51ED7qvIltnrTvKMdJHWEb6vSc16E6UI+THGcpeCarhvjC476u/GP1obaiDoJZdSo9emfvobtdxHvZK0jrwyB+ldmYrqAomQ485jkVboPdXOSS6MdrvsPSzESRos+XFUu3t88QWtLVtUU3GQRwwBqhPWfL1Csfdb57oDclTciK5DZ390utMgtoTnnv5OnlNMVJLS0zn1cWVu4bW9lRSPj6/CPPurPOpJ9DXT069VyTO2mvFuZagNzFLkHBfdUd5W8fgg93KmSdtZqGEQ20hCQAlbmcqWesk1nGnhJluS1H90gFLWfhq6z5qh3JqUpjwhuO6YgXurfCeiFdmalwo26ou52N34XCixi62ttyQoZBB5GspPuDrqlLdcKs99QLVGl3GSIsXHEIJKle9QOsnurYxdjLVhDtyuEmWR75lrDaSfvVjz1WlQv1I1dR4MlbbTPv7zgtrQLbZw684vdQjPV3nuGasz7n8vHSucdKu5lR/Wt/Hft8SMiJEZTHYR71CRj/wCnvqNIkNpWS2rzGtkKMezRilVbMKr3PpgOt1jY/wBJXtqvvmyL9nt5lrnNvAKCSlLe7p2jJrfuTmielnPdWU28kcWHFDerZWc9ue+qx08L9ibqMxJj9HKlHsorrkBGO/NJWlUaexzkz6C/aSwwEpahtmc+NCtI6OfL7KnRL7Ilo33HGYqTyQkjI85rBwLfkgBaBnqFXLFlU6cOOYHdrWCVCnFdWUjOb8GpceZW2Q5McWrq1GKhpcSjPSGO0q51CRZ0x0546lDsqJLaiwTvSZAa3uQUsDJ/WuYxivJ029iu25n+ELj21C08JI8Ik9eQPeJ85zWPg2+Tfrl4A2/wgem+7jIbRnU95PV/xUe4zXnpT7ygouOuZ3BqUgaJT5h+NaNDA2d2WmuuLC7i43vyEtEK4RV0UpUrkME4xqSc4zUIrKTbNcnwoKPlmUDyZ00R7czutqc4cdJOQEk4ST5tT561G2qY1s2JYt8ds7yXW0cT45BKiT5Tmsts/JUxOQ7GhvynGkFQQwnO7pjJJGAOetJtDfZF4bZjuRksIQ4VEcZCyogY13UJxzqsYf1uRGcrzUUX/ueRz4DNmnUlwMjTsAUfzCtCSkuEoJ151kLJe41titQpReiqwXOIWQ42rOuegQoeXpVoEPp3kElAcdGWihYW28P6FjAPkIB7q1UoOKSM1SXVkl41DcUN7pGkdcUrl11EcKzzJxV7ELndwJVyNVF+ZU9bHQBvKR0wPJz+6u7i1NDK1BKe0nFVF2uCktkMSErCjqAoHHd5DXSQk22Z2iloqpU9DaecaX0F8j1VatXCXughxQqnJDbigRkg1aQrg03jea1rK1dXOY97Fi3PuDicFRI6simTjKksFniKZC8lwoYQpTh5jKioEagDsAqfHvcQowpsg94roLlF1J3M46JIyBWd3btiXVtzy27uSo10alS4BQ0lY3UHooXjUDIqG9OD0LwdtJYaKw4tCT0VLA54OSfKTmpV9cvjDj6bjJ47Dys7yRlk66box0fJoapt7IwTpWmFCOGIpVpSlky0huPybc5B8IUy1vcTdyQhxXLpduOevVnrqqCt4AkDu0xinh1aULSlWAvRXf5651aNOMViTcm3djt7AIHXXREyQ3EXEDhLK1pXunXdUOSk9hrjSGu7CJzd6uDTrjiX8qcIK94ZBIwM93LXtruvaS4LSUhEZBPwktnI9JqpNJSshWQ5512QsrfcU4rtUc4rnilNNNAxDRSGig6R6JNcZeXx2l43tSjB0pjMhoDCiM1wLxYUPCYSkY5gAlPtH31MYe2eeTl9b7Sv6CD+Ov3Vm7I46tnVpbSjqvSpCkRt3KXiT2VxTEsShmPdT5FjFdPF9sCd9V6ZHcDr+FLNBZnBzcUlSHN1aFDBChkGs5cLAkrUuA6AMfwldXkNaNxVnZzvTlufUHOoyrnFbOYkYqI5Fw1WMn4Ry+hipDLsZ0syUFtwAHCuztrlnUADPkrYSpLk5QL7LSscsoBxTW2gkhW6Ae0DFUy3FmZHeGKtLbZXZjYeeWWWTqDjKleSrRUGAXi6qOlbhOefR9FSXZJXoerkBoKTlsDmVblii825Lye9QB9lMNkiDnIdPmFWC3QeeM1wUqldnOTK92ztj+HKI+sj2VEetchtJUkoWB2HWrdSqYV466dxqTM+5Hfb9+0oDtxRV4XD10UXsUU2QhIkJOUvug/WNI7KkuH94+tZ7SdaKK8nJmiyOfFd+UV6aOK58dXpoop5PcLCh90cnFDz0vhL/U6v1qWink9xWQeFyfl3PWoMmQeb7nrUUU8nuOyE8JkY/jOetR4Q/wDLOetRRScnuKyE473yq/WpC898qr00UUsnuOyE4zvyq/TSF1w/DV6aKKMpbhZAXF/HV6aSiijKW4WR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4106" name="Picture 10" descr="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r="18811"/>
          <a:stretch/>
        </p:blipFill>
        <p:spPr bwMode="auto">
          <a:xfrm>
            <a:off x="2187301" y="450444"/>
            <a:ext cx="2376264" cy="440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71" y="440364"/>
            <a:ext cx="2545139" cy="43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data:image/jpeg;base64,/9j/4AAQSkZJRgABAQAAAQABAAD/2wCEAAkGBwgHBgkIBwgKCgkLDRYPDQwMDRsUFRAWIB0iIiAdHx8kKDQsJCYxJx8fLT0tMTU3Ojo6Iys/RD84QzQ5OjcBCgoKDQwNGg8PGjclHyU3Nzc3Nzc3Nzc3Nzc3Nzc3Nzc3Nzc3Nzc3Nzc3Nzc3Nzc3Nzc3Nzc3Nzc3Nzc3Nzc3N//AABEIALcAeAMBIgACEQEDEQH/xAAbAAABBQEBAAAAAAAAAAAAAAAAAQQFBgcDAv/EAEIQAAIBAwIDBAYHBgYBBQEAAAECAwAEEQUhEjFBBhMiUQcUYXGBoRUjMpGxwdEXQlWi4fAWUmJy0vEzQ1OCksIk/8QAGAEAAwEBAAAAAAAAAAAAAAAAAAEDAgT/xAAhEQACAgEFAQEBAQAAAAAAAAAAAQIRIQMSEzFRQSJhQv/aAAwDAQACEQMRAD8Axq8bA7sc15++nOm6lfaTxJbFE4jlwyg8XsP9Kca1b2jLayWbfWPCPWE4OHu3Bxj44J92KaFCYQWX6xNm2yCvQ+/8qmngs02yaWSDUYWubdRDMhHrEK/Z8uNfZ0PvrxocZ+lxBvxOwKdBk+EE+wMVOPZUVp14bK9juD9gHEiHHiU7MPuNTer25tL1Li2bjVWyCDjjHP5gg/GsvBqOUTfars5LpE8Md1GFEsaSMoboeRHtHL31DWukMl4GwSiniB6MB5e3pirdHql12rlszeFZZljSGOTq6gliT7cqAfaatN52YOiXUVrGFkDAMV6HJC/n91Tdro3afZX9HtG4h4SMIyoc8wBVj9VCM7OCA58+eKmdK0aOIBmjMY6qd+f4c6fSWUUgIZhwYO2P+vxp1gxZknaCxmlkZVgYqxJyOWevyquQaWLYmedMnHgThyW9pHl7OtbLqmmqgZ4Yg0ueEcZ5dNv7NVnTdCk1FdQvDOI1skS4dSMtNxeLAJ5DGRWf10jaaWWRHZLQpbq11DUZbiOGPT2VZCRlmkJB4vcuxHmRt1proP8A/RrN/dqoCQotugXkWByQPZni+VJrN42npJbWMjPJclECDfvJEyofHkNm95xXtJE7PaDN3b5uIYTIWJz9afCDn/dw4/2GtY6QrfbIPtt2hlZ20OwlItYGxcuG/wDPL1yeqjGPbiq1ZWqPb3l1PkxQx8ICn7UjZCD5E+5TTjSLq2tjNNdWy3UjRsiLI2ACR9v2kHcCm0k8pgWAsQnGZOHA5nbPyA+FVT+E3HFkv2U0S61g3MUHCIYbdpp3fYKv7o95YDFFc+yuuXGky3cCzukF9GIZio3Azzz0OCwz/qNFJ3YJjTaQhnILEeM45eX4UhwWHHw8WCGDDOPj8KfyRgRS4yVUlj9nPmDnPL76aTpIO+ADYBDMpODnY+dYUi0lQxkyo4CcMp8qsFvdxnTrFrgAxMvcP/pKk4+RX+zULdAcUnhYHJ+03P51I2FrLeaP6tEmX9bwo57kIPyrfaJ/Sa08TadciS1UywluLhXnn/Mp8/YflWpdnNWGtMs09yZnTAPEPEoAOOIcxuRz8utZnpUP0ejRpdR3IjfgdWJ4UbbYHH5n8q0HQINMuyhP1Vyg2YNwOB7/AM9qlbTwafRpDmJ4kWEbAfpXpoYjbYGMtkHPxqMtYbmONe7ueMeciZ+YrqfXGJzLAPgf1q27+EaOV40CWk4mTMrsGRjjbkayrtDfpDPJZ2KtNOwCdzE23h5cZHLbG3P2da0PWrDvIW9dvZeDG6oe7B9h8/dvWcaze2Vr3sOlRoSAQWA8I955n5VKTZSCRAkR6Wz31/IJb51IHByjHRV8vf095qH1m7efQe8dsesXSggbeFVYgfNflTuaC0u+Br+7xJN9WjEjAbONh+7+XkBTDV4ni0yK0JUtBcurYHIhVFOFDkV9R4QpOxx1NK5B4sYwdgccq6AOB9k7c9uexri5YOw8WzHpVSbR0jcxszIBgbEEdKK5liVOc/dRQKy2SWPFEwYLxMSFbhbwA7efIge2mV1bsrsXRF7xgMlWBUAY2yfIVdZ9E7SAeK3gBI3Atwd8D+/iKjjpOpwZdyyyv4WZLaMf/nPzrhjqpds72r6RULuDIdi4bOSNt+XTb9KmOz5W2tbeaTiyLx5By3ARFJ+HGa4X9tqsYbDtjrlVH5V5sbXWEjS87qWSDIIZQBnDbgZwCMjcc66IzTXZCcWn0JZG5s71OJEj7qYOFJ8MhDDHCOXQbjpv1Fa1oNm14tqViEMrL3hiHONT9kezas/0i9zcIsaDvIscKFOKRd9zht1G/QVq/Zsj6OWYsDNcnLEnJ4Rtv8B+FDaWWYp9Fgt0htVEfEzuPJsD+tO2eTuuMxrw/wC4/rTWNfs5pidbs/pEWRkcSZ4MGJ/te04xyqHNJj2I6ahb2t8rRv4HGB4j4fvFZt2j0p7JbiGOPFyoMiRDcsoxuPPHP4Vpd0oCucDngfdVT7WhJ9KDll9ZtG8LD7XCeYHXrmnDU3OpD210YxbWqS3f2pMjAkkZSBHg7kk9cdCN8081iWOeKaQgK73Jn7tmwxDZBwPYVFddV1UiRGeV55g26ueMKR5dBuc9elMZNE1jUbebUpLUxWyEszOcFiSMkA7nnXR/WYeBqsAKeFZC2B5YHzprPbsJT9S4B3GBmnVrpz8HecIZRzJU12TT+MYZOH/4GlvS+jcW/hG9y+D9TJv/AKRRU5b6RCx4ZJyh8gpP5UtHIhbGaXrlytrbCdLfjQ4YMZQyyIc7oQx4uQ6VTdT1S6iH1ltar043TYHO5Oc147Pujdn9SiLB/V5YWiLj7PHxhlA9uM/pTK/K3LqpTMUKF2ONsnlXNGCUqOqUnQ1v5p+McPcujAOGSIAEH20903tdd6eBbJIotyMd1LGGQA88dQfcdt6a8ZidcKFWJeEDryxzphwoxcMqY4RhmOMEk4/OrJJronK77L7beqapbrLPbpgPlHhbKg89ttqunZe2FrAlzLcM6OTH9bISM8wAT15VlHZGyV7uR7eRwyxMCf8AKSR9+1a9aWcLdjruLUi4jERnMmfsY545+VTcUsJmd1kTado7u31G7tLdY2eZi+ZJTwJjJbHzP3eymsOvd5E2qyLEhabwSNHgyLwniYE/u/Z6/vVVtOuLe31CZ7m7LcaKIstjh8/jnHyqaa5sZWEj3J8DZUNKSQuOQNTlJRGk2SuqdpbiXUI0kXLxYfMcmI3zyJJ9486edrtJs9U0b6QhuGkijYRI0R4gdjnPxzms91Ce2m1KLu7kcKxsJcMSGO2Pjn8a1bVra0f0eQw2CuU7hLmM8XDsd8nlzyapFJqzLdMy6OTTtJ3lW2jmX/1JvEwOc7KKgdV7QTX04WKR5FUeF5TsPco2FNtfgSO5jeTiJCcIz1IO1M7edRPC3AArNwscdTnH9+yqxgqvsJTvB0WK4jchmk4T4sU70xpLhhwu4QbqrnJ6Z5e8VMaeI5HUlBnhAFRklxb2WpIoyrR5R8tnKnlt8c0t12Nxod2ULm4liZwyqMmV12UZByfhj50U/OI9N1Ro045HgVCGXi8PGM4z1wSfhRWSiTI6HjtLZIDLiOQ94YgMDIyAfMmun0deJprX7z8ET4YqOHJzyHLyxTOeX1y4aRm/8jY8hjOPwqU16/i9Qt4ISOHnsdsCsNuzWKIKV2EbcYB4jjemFwxEPLeVyq9NgB/yNO54WuAsaHLcOV3xuc04tIrmNB3ulMwUDh7mRl4uXUZHTrVo0lZGV2WHsdhEuGjxu/CD08vyrZIZY7XQPGoYG0bOeo4MkH76y3Q3U2gaO2kibjwyS4JBHPfAz91aP2jaO27O3JkcALbYAzjcgKPnWGxNfCg9j+yVn2n1LUm1CCQxRiMRuhxjmce/ON/Z7auMfoz7NghWW4LBgSOLn9XwY5Z5+P3/AHUnoeLS2+quzjj7yIFAvLwbHP31fGgc5bi8W+DTadWT3ZMU7cdjrTszLp01hBL3cjMJJXbP7q+HHmSGbPtxV9ef1zs9DGE4GNgvgHTMZwNvbiuXpeDjRrKQFcrckheHOTwml7EcF5pNiocn6nu5MgjxK+/wptO6NRdqzEO04IjWUn7MgOfKoFVlcMFiYhBlXxscNt8quHaKJrG5uEePj7lyhUNwnY4znB8qrEz3DuGS0CnoZGLED3k1uDwOSJfTrkSFR1I4hU3BpaX/ABScXAwG/wCtVOwDxAO5AYSZOOVW/R7oQSBpciPByRUpLOCieMjaGDEXc3HE3AeByDvsef3b0Un0haXt7L6pJxBxkkD94f0/CistMdoidXMM9zBatlU4WkbhHP2fL517023j9XighGRKx4Qw6M21Q1xKZ71pB4iTwodxgcvKrBp04S/hCxlgu5A5AAf9UTTjBI1BqU2xO0ywJJM6xBOE4LLscDnUTYX2oW09tKkqrCzqQE2IzjbYZO3Q0vaKcyLwj7WOXnk/0NR0bOk9usiundgyEMDnz6+6q6Ufxklqz/eDWdHtWlhtJGmeSSaXfj6+LFXTtpIR2V1AgbFPEuf3eID9Kp3Z65VLnRrZvE8YiDY5k7E/gamPSFeO3Z/ureOSSW4WMrHGvESCct7MVKLHJD70KuF0e/fw8DTKI8bnwoM5q+G7QSCMscsCRt0rO/RKPUdHvvWITHNFMWYOMfuDhx8qm49SuCqXAQ4HF9WNs7eR99blOlRLbbOXpbcS9kkdT4EmVmPI4wR+dM/RfPI/Z+1GAI1kmWMezY/iTXDt5cfSPYpz3BaU3CRxog3+0MZHx/OoX0TXj2trNZ3QmilW9Vo45EIyrIFyPZkU93+hqOKIz0g6dEnaDUU428cjMB5Ft/zrN7oyOq93OwZeEFCvLPXPv/GtJ7e3fe688vV4onPLBPAOXmNqzRpRBqalskcZDDzwcj8KcO2aeIolNAnWYyCYL3q4IOBnI6VaO/R25ApIoP3jeqFaS9zq4ZgwVycL1APL8qs0d4wMa8BKDILeXlWZxqVm4u40Q9oPozUBIikPaShTg818WPf/AForvqtsZ7ppraQYkVeLYncUlbuyVUe4LGJFHhmBG/iX9FrvahkF4yZCiMAkg8yeQ29laanou1pVwbzTvgX/AONem9FmqlHxe2ClyCRlyBjy8Oajs1H2i/JprqRjEyNdahHiN3SIrx8gTz2GaeTWEk93HKsDrGqCLgBjBJ33+1Wjn0O6+bh5PX9IPFy4hIfyrrB6I9bina4udV0zgG7ACQAL57jb31eppYRO9J9srFvqN5ba3ELMGGVYO8VpowcdOWfJhTz/ABVJrF3DZXUcVuYU8UqSgcW2FABO+SOnyqf1H0WajdXHrC6xp9tIDgtE7Ltkbcv9v9mmi+hi8WQP9K2TqSEduJlJ33A8JGfzqa02+0N6kKwzuO0MmnaW4jsbq7V24mjSMllGRjP4/A01/wAaXOc/4evODGcH/wAnPHLnzNSK+iq7Rj6vqtmi4Xg8ZPENzv4ffypu/os1c6kbv6b00RA8Xd8bYC5zy4eWAfuprTkl0Zc4+nj/ABJ65p1wrWN3aAkMsckbZyDvgAc8D41WZe08nZ26a4SDv1mZJE71wGjdW4sFQc5xt5bj21cbn0V30zPJ9LWLRhz4SSAoIP8Ap9tRdx6Fr6ZhnVNO7sScOTK2fdsoGee1OOlnKE9RVhlR1ntMnabULYWFpLB3NtwMrsGJCljtj2ED4VC3ukXUtx3kVvOQGJJKgZxgHYmtQj9C3qmJrPXoFuRkMGPhAKnrz/pSTeiDtHMhMes6cVY8SktJ+PDW9rTuKEpRcakzJ7yyuEmWVrSWNV5gKPyqUhWaQMi8WXAOdxj7xWgSehvtI6Y+k9L4upzJv/LT629FXaOPHFqmn7dVeT/jWZKbXRpS01eTOYoLtMhFVsjBB/6orT/2Y9ogxKatZgeXHJ/xorO2Xgbo+nD9rms/w6w/n/Wj9res/wAOsP5/1rPaKlyz9K8MPDQv2t6z/DrD+f8AWkPpa1dgQ2m6eQRgg8e/zrPqKOWfocMPC/n0ramcg6VppB5ght/n7B91KfSxqxxnTNOODn9/n586z+ijln6HDDwvw9KupjGNJ0wYxjwt05daX9q+qgYGl6d9z/r7T99UCijln6Phh4X/APatqnCV+i9O4TzHC2D8/d91L+1fVSADpenEA5GQ/Pz586z+ijln6HFDwv8A+1fVSMHS9Ox7m/WvS+lrWFAC6bp4AGABx/rWfUUcs/RcMPDQv2t6z/DrD+f9aP2uaz/DrD+f9az2ijln6HDDw0L9rms/w6w/n/Wis9oo5Z+hww8CiiiplQooooAKK6QRGVmAIARC7E9ABvTm40ye3hEzMjRcKtxKc7Mdsjpnn/XanTFYyop7JpzojuskbKilm3xgCMydeewrxNZGGa7jkkXNqMvgHfxBfxYUUwtDWipKTRbmOeeHiiMkTcOMkZOFOB7fEBjzrm+mtGCZZ40Axk77Zcp5eYophuQxor3PE0EzRSYDoeFgOh6j4GvFIYUUUUAFFFFABRRRQAUUUUAKjtGwZGKsOTKcEUpkds5djkYOTz3z+O9eaKAPffS/+4+/PxHyx+GR7qR5ZHLF5HZnHiJYkt7/ALhXmigDo88zqyvLIytnILk5yc/jvSNNK+eOV24ufExOd8/jvXiigQrEsxZjkk5JpKKKBhRRRQAUUUUAFFFFABRRXsR7xAuvjH/13xv92fjQB4or3wD60FscA2wM8W9IygRqwYHPTqKBHmiu3cD1owiWPAP2yfCdq5qmUdgygJjYnc58qAPNFeo1DyBSwUH948hSqgaOR+NQVx4SeeTQM8UV74NkIZTxjp03xv8AjR3e7jjXwDn/AJvd/fSgR4ooooGFFFFABRRRQAUHeiigA8vZR13oooATpil65oooAOlFFFACYpfgKKKACiiigAooooA/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6" name="AutoShape 14" descr="on the trinity augustineçåçæå°çµæ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7" name="AutoShape 16" descr="data:image/webp;base64,UklGRg4eAABXRUJQVlA4IAIeAADwigCdASrEACUBPwlmoUemoyGYHC6sbBCE8QigEaCc98eUt/vf872isi/J789K/gqfY9QP903cfmb81j0ob0P6EXTEf6PJEfSf9j9Evz7+D/1v5WeffHE5KcTvwX/eevLtF/dvEL9qb2+Ab9C/sXmzfj/+D8mffLxAPzO9gvDNoG/03/R+sX3/v2X/h/+r3Cv51/d/+x66/tA9DL9zFIVjDWHDhw4cOHDhw1camvVRnOadw01SFQUBFM4lhgQ5PslSbZu1664jvQ3khiltB/X8A2UGMUxTpt9DmdXOa3pm1ndQPLul1NNXCqq4A8E3DGjp8xeE2FebwWqbPcJL/qLdnP5OgCGQqjl4CZxu9XUpcd2xzcHzRBjrPHcgg1WI9teiNwHFj9t4DPi0j4IE+T4sFtnpCQlaE5Z6/2C/gD4UdZUySvTTZIqBVaGyhHf7ZbROyGmBhI8BIcwct4G8iBUbyr5LhUsi8ITaTkXTWVyfhc2yoxDyEHcRcvAFC/MW4kQu9dcJdjzq9tY0UteKEnlgomWzxG3nL/ZyLFhg6cBxlxi2tntm4HPXdNGjlhaUAPnXiyUNh3fIovFTKjxok8eJs7U3p/x0dhMNi4PGJEkOW4gzot6FpdJVzVGyiR2mOKpiTL8EbW8YxCD8hUoy5VuOTpbNG8LLKk77sGGTtrQYrnfr3lfYhslJ0fW2XrifWpMvzzy9YYFZFLGVF0juYzkrbCGNIKvUmVkFhO56vLwKS9Ji8jb7+qgPPog5C7qETg470TQA+d/Ah1fzS1dXtPZ8qDOSFMIvTpRqj7fqmzIfzUvmoZ0EHd1rV2Hg1f5RUqPsXSnqPPDESrMLZRE5v5owNfz3eOuWoKBsf1ZXHRmR4a3CjcAeEHl2N6/Q5nsV3zCN+dxnilpDUiC8/UvPRFFc8K8xQAL7rF9DgRHuhT7x2/bmFZcLkdhSPK4J53UB1FfFgut5LrUdQxqoUL6zTIgcln0pWUP+jYpej0vMC6fqWgrPIRt94oohSJaRLQfRGl+8Q296RGNYio/JlTXcscWlldMYRi/6GfJ4r/pdCFgm83wsBBZBEcRS4UfBYIExOfA5yuBuFSmBhdRELlLRLamJLsxzlbHR/zmkIQZtPsF1UsSG39EPTb2phOJazqE+n/rtnRz9SvbRYW+aVCvnJE1B+Bcu9hjjyE2ugC5YhPDxRKWu4GYgS1YLccBkWGLWtjkjFORbnf78eOURDNiiKS9aJUoZtMvyFQ9LEk0Eb2/N2S8Wwm/KxBn/5v+IK4wlximHx80vwF5DJrqfQNAvwLd9ewFneD5b4wSqYrejkcOAlQr+QRNGJBclRu91Ey7yb1WcAAsWVgfi8bYAtNaozjiyTJvb05YWkiHoqW+GKWDivca7o+aeTL9lldCQPgjGOocOxp73uIcrMRIkP1Fb7S8sP2Pc8A1DpoQHUwyTUaHqPZQNqD4Ac3DF60SlGVEALr3VLiOI7EcR2I4jsRqHDkS4AP66aAoACjWz0DwrsYWIIV/E7XQgAB757CBDPd6oZq7SpESm3i4b9ykpoazk/+rm9y2JPIZ/X+LzcLh+fhiZ0O1uXq7dbGQDFJs6d2NneJxD/Dxr/NJlCPfG+a92cfu+f1cJbW8HjPEO32h70TVHrEVG9p26Hm5gCsP7F3cr33DedKkW5WJ5TSsq8GSGZ2+nbVWWIpbC/6EGxDuD2QhIcgvi4ic8uv5nocdQCpqwDu9eseAtX30EQm+U+dkj6vPcn3pdU7FpIw8X7N4V/SzG2j5F2Cn0gmddqZrPN/zzWtC0rv/MRelSh8qTdtehLA+0qflex0xIPYS4CflFTzbWKaOTW2Un9reo8Vf10fwWEP/2Obfot3HXvsdQgcwOWCzPhm2jYHRAUyMdMxeEqL3CadKu9r+VSXa2/ZB+dNts0LE+OKDW8me5azmTxTsW3T4hSTMj+L6Difor/t9KDZLkUMxiFcwmzkcSs5XOTGLFrpEMZCE50CKwir+a0FBO/JtT5KK4JkJB+aCu5Z+Hy2f+WZ9V78HlwSUyGlea80UJfxvwplI8JzXKqm3wmprH9lm4M2ijAkXnNuTuitYhVDvkR55vht4BTyZEOwvwpz3kgevbjXgIqfTZf9BnZi8priMUAcVHqfbP4pWnaR/0ReEfaSaOFSNdjS1MW6l/rfrmhIlM0h7AEFa4I6Uk+LNTT+LQPnjDw12NQ8+tcYimKh53bPcGPdzZvZHRVANNBLN80IO9Z7v+I/sbuhzSSfa0Fzm52cz+FdWSlIJg44RYqOVWECuJoHmIT0YdzrZcE//yQj+NBUsjxGG5Le32H+w5O67/5v1HRlz6bSyf0UJj9Km1gS9O+JgZ5iP3/WPzF7IjBU8HMy0DOF+WbYylfG/HRRgXbByy2J3YqLffhefVJsXOJe+0T1C8yHbAF1hU6t7KdkVGIP8o/zS9GfgeFhj/D5uH5+taq8nMkmxaVvn2Tv+qBO7z3IMILlbzRtdkSXG0EnCRr2QMKJe+2gAZWjC2lG4Dm441T63lfrklb/84tRl/p5gmes6a7mBITIsDNI5uL+0JH+0Gmm0XjMPkL8VVQql+EZn4H52i8Pdnfrmdvq+rNpY/4H0gzyqkGOZhdiXqmxBdwHMzx122XWcJRQWj4SnH/Cvfa62bEzW4ep3vHGD+IYQj70IxngEXNvFDWW+SfF6YvnMwwGcDTLBszqZM8nd33jWo4O7L6MbdZQ7lmKMGCRBJIvYeLyTmQ0UN98w3fszYMSFzDXLzLxdoNar2/FwX3wtO1SajPEGuhpFdQ70mnKoo7vNNDMdqztnbL5MNeiUbSD+PQpnIs1nKf0xq1Hfn13x5Ej8utFSZLE+pISSi7cmy2FAQnYUSqkFXkstK+HtMo1Wv2doDGATQ8vBq4G4NgCGIh1UKo12yh4vrHepaGfsE4RWYQmFzDJHWgJ4eP67BKFVNeFrFxOQHDuRS9hl8zEiPtLL9IRC66YlEeLC+bWFPv8de5WajrlfBMEUP+a7Pg5a1WIBio6nEiN4HJCM4bCFVh9Qq7nT6leDwrR/teLzDIqwiMsNzzVuc7NFgsEZxVmVNbn4FLB+3LqDU1mx+1JFnoYU4UDAbI/JsvKW2VF4DiYw3m/GDLMf7UiltmXN9lD87WArPd93sfKE9sFAUGLNxo3MGhgXSjL1Wu9aqGB55zZp2cL7Uw1f5DEAd3e6XxD0/yeDSR6wGHuJAR5gOfIZN0ma6vxcdXJo2SZu1ZDy5ozZAn5DUpnQLsW+XZjqH32It+Pc5G84kPUSbYBfnTomTOI8Vwoo4KwEa/D6oDr/W7sRooURoWgnPmIRjiStmMHglzy1bOpUc9sQj1sH1C2/c6PcNhU8ZhUiFtHvP/JV9BMFblzOAxfhVWMQzY9rfmt6TwTbRm9Pww6iJQHqnqdnNUutGvO4uRicpegeSHKy3MchunZazYXsNi3swMv7RhGlIBnsRqtHfbnfQh8wOM/c18McFxgTtTvaUMc5SC/pZNOXD0HqEatVEwJ2BoqkFryll74hM54HjuILFaATgAvz988HdyMUhI1gpHREDdF+2Itu1wFH5qfY/wOW5ehy/UcSNaVwJxOi49Lz4gQa09TAggk+i6bgizZ5bYf7GSG6plK03zujqeBxVh6/gg9Vujv6vjRNdpe4vY6rBmSx3p6XKowre7h1dHeVTRxklz6H36xpDuzWQgaHfy/GdYCNwLxVNRdNifMbYEQwL5UFwRvMRivFdrWrOW29yPK2y1vvOxmn3K3bca/y2a69GcaYliiUm3Yp9p/ZZxwvSX5fEol5IxFbUwEei6flUji7RdcJQDug3u5z7z4RDXtpdk5mhIyRhNvoauUDVWmNd4auA30LuAO9fd9Y4HegSWGWOTyguQivVHt2y6bv7wjFQ3aPBRvn4pZ9FfNJ40M6CgzrQQ+GA84XzjZJsP8oZJD22VqC5mcpqWzigONaSix88WqGGA8yoenVspmypK700YgiX70pr7LWCpTl+lwmtXg7+qu3QgWrkX+AYpaege/ht9wC204B1C5uOGXLoj1QPfDWNdhAa/mLI3vLJIQ0goCmk32cp841jxsUDMQcX3fJKR8yIPkw95fv/D1YelrGvUoSpfZ2uBS6Ob+iBD08HvjT/9V7wCE5PQddey87LjqgmnykRkCtGUBSKcw+Rgvf/loukMXmHdMqzBYEGU2+JNQxGfXVQWEB/gcr3498PJyyjHtxXIxb2KCrgmV1Fcir7JHLo95zSJLwLoFjLxmU7q23NT1CzkeG6kqGLUPUbb18eXX6zNtB/DBxgfvs+ghOuz/2dWlycvGjPxXH7lebY75XK6on0qTFbCuy7LMFAdVkwJROzrwt32Bj8/Ogq2J5U/B/PQtphL08FUIBkEA0G+c8YGESrI1gA5yYH5vTAl0eo0AG44GkrHwcffOcUE5QpIRH/dfy/vGVLPNOWCvzj7RilkSs7gtxt20eWDx+/UHr1y/yKhWQajR/94jKZGbPBXYfC93iNWB5Rg3oIg+aHgF/x+AcUs2egpmMY1HKYucZOsP4klrUMZdXuwRADcODiStoJpANqnitUOJMLMlKH6Rf98lHhUliBpkuashtXY1Inmdy3Rpjv6wDyhyxnmVheHCAldfot3jMP+aPVANIxeXysNyERIxNO9JZSV9Fge92tN/yTn1On5GgTO6BZkXOZr3oaOdlGDyqZEcEQIOnumzgpo31fDfoPl3giuflhbTGaFACiG6qjcVPXTUQc4dk7fmUWvXaLo55y1nsDX2pHQTnCcPmwSLNncD7DtUrYwtLCW56cCw9IyO83Zf3NT7F4z7CYmHajtg/lbxg5ISFa4DQQUwgp7/gb6zD4mdVOPkEWWzYW4xLSoGwM0JtLm8cUBYIpq22+qVC5bT6oWgs+k6ic3AclNdnYTzCeiVn+69V9OhVahTS/JL5/qaQDJR7GHwg6mtvG1UIGTttlJgqJ9FDNRjmFMdFx/rPlnAdhm6y+2SOEKGUPzjE8WIO9ENiZXkJKLSvtbmkQGC/74/7yoVOCWvfHW7iXwgzKqhNOYPt874r+cCX2aF5xwB/6k5VnlZKYYlpulXYboDSBzcwwSpbkv2Vpt5XJu1FNvhmsL50ZxS0Nl07QuD4/YrJ4/sfU8LwyDX7tYZla+pmCn7tbNjLwlT7vy6X8Qah/0GgtQGzVojLC/WQWxcoh1hCggE3Z38xJfoNoSu9EtoguQL82eugqHUH+nBtiUZolFR8b2t2VKokh0SmbjCn4qqTGTrNnqpao4oyTNFQfAqdtC1jlXlQXiJ5j/51Yn383wFpt0PpZVW8A+zTiEYeTDB6pAnbQaTAF5jFDF2mDSmclUWn7tvNaDYF2dN3bAi2Y/VVbGvxu/gYL57pj8reiS7wPwgrV79md0oa0lWympRvq3eboqPpfYeptKgIcO9hxCD9pvO2e+dX1QYkKno9wcq4NwBT5CdtpTRXqn4o8zoC7/l81/px+dsfpHhF2d1xXOla2aZx/6ia+UU3+G325pUhtQhRFSXfoxI0dhh6KMFx10y8sVrVnnoYybSLCa+S0aFPUxSq8RZld81JYU1uviM9kXlU4OUW1v3p+sELToaG65ZDWe0YY9MmauXWxpE7JWv+9HoC13qhs9lwX9NZqJ4WeKxNNC+rXFGppkx0T1Q4WBkUlZc7u0nPdfv2SnMYw6juBODvvnhEBocW4SXYnU7kjQOZKR3v4GxCQxNzJJ7TJSWZsTMB3/IsKdL60WY4eg71wyBZYAksgKbdOXEX8e63PcL5xyvFexKIEheJHugNGsHdVJq6tuhzC2ZzjMBw/oOuhs6QyjZBkR2fEBc1P/afZLUOaNzy5/SoK+7O5diirj0vgsa+Sn2J+Dkdz9RU7iiPZqZkT9y3fDQ/TwpaFx6oaspM56TkaWe1xlk6ZsmExd7mSeyOuANSFrGA7tdw6ljPwIq1mVC+7kQi8bt2p8ne6Lr5xhGmJdUl/HQ1TmyV1pXwQVhHJX/MytcXDUyXp0xoMtb6Ul00746wAXHEZeeysJa5bjdOQnIFj2ilz9QcyjXu+4+0fIhqf1eqdoAEgmwre5y5bwm8SbDPg82aP7HgwxujBpFCCPwMMLo11+bgTl66yuljK6wFamvZZ4jCavhZR0MGAGwx/mbA1tvE4rz3IiwcLRftiPyeG9buXrBiFOIOOBhgtfwz6rwQhxp6/tp/6GrWmU7d77pSjmpE9VPt79v6kRCJDn0lZWpblg2IZkwsf+GXTKnqfqlFc59VliBV4vFMynCDoovfcZT6jGIyMc0dNCiRIMHcTg+6BDEaiu07kOHv7Sph5Spxw0oyHLOBzVxsw2CclLN/KkdTWKz7qU8vNxcRFQhzFNREmXbqFFzWYsxGo8eMWQyTDDdfJILUiYMM1NmX4PjC7jFpwNhRhgCpAo9SXfHIQkRaE9Iknt3jUiqoLNBaxHL7B6P8YLl6H9MTXyrmZKOYdy2xSRlJ+AE9kmla8QUCIbPwkUCyx6EXOzXRRIKbrtgMZCYOyE5Sxkyx6P1TyFE6+s2R8b4Vs8BudeU49jsve5ueuDrkm+palRyWqUvOwS7zuCXEuBipbIAe7IO+4yX3KlhfHygwjdm0+kKj9HRW4ZGXjQWtAEsnEpXfAdkw8og192+L4K9YvIP5/jFtUPZZeZpeWvD/cxyPoVXzfQLP1eQGps057KPJqCvVtU4Q/NltBwmzdGlrZCcDLBZWXmjWFGQtFMZkNHuSjigaC/48QoTswzMoZU/SENBELWspHZK49QTeNCVKcKCF/ZawVzBcxYiTR4gksuIoRe2QI0sk1xgMewIm5KS62pBisLQaXQtuRZAhqeALuR+h4DfR59PvJl3wFynWIAIzGZpXAZyDhRlRWuvUV3/Fk77qSQccYruj65REZifzwBQLmljeuErbtxwwWTK7IhgTpRGpTHdBFHNTM7TzmEGipGgDdgwloEEoIilo0NUeDk3b0vmBJYw8NmOSpPguMyuOQctzfEepvY0PzJWXOlc/kvKqeQ6edXTwBgFjJBm7/HDeEajXOVGivtIxaPc+bu8h/6PfOzI14mFdg8ZYW8+epsizv5Vi0xp9NqUWzZLDU/KnQ4xVUn2+ThOISV7G+47zOQWqPpT+V/EQTt+L5hd60cVUGl56cLiwAnpyDFEwaJ4i5Q+EJHfHo2+v/r4vdYVTwusMoimX1nM8wfUar5NUkorJchd2QHPgQnGeWS5dXTUlyCKQbocYFH71of9E0CKB7e+aYDO7nOXRDcxzq1bNr53tSR09mZcU6tv71eFPzxp+eqZpkQGtrB0cClLM+5VGMpPxN+Qn3l8LYSE6ImSWhbdPSaCOmW530KQZMXErCR+rwChcch4Yy8DUIDj9OXu/yJpC6xn64fXUTYDbh0LXSz7kV1KgZFmzc5Zv9pIe7p/9udFH722qZco8DTAnxuuZstVE6sLZx8b5lzM8ZKoEBQDaxEcc38UGZ9LVeer/0B+6mykgf31hvSbPOGWCgnlh5CtsQ17obl8BC3MZSDWUeyf6EHtTgAHjFH8BKDYIBZXrauHiY6BarCjvgutq0hFS+2h+3coUlhIwYN7W3WvkJ851+RLNq/bz9XUcMshvL/1OfZDXYu9tci/9wxj06eHEiQub2tXbPC0R2kof0RbYb86te3gecqad1GaxyApHWRgUjTiuP8T46Sf6vir8CZ7FhSEeyxKZo5vCLB+53WLoHQZc0kxmLRt0Ztkk5kNoB1LwiqzMkLO+VWzaaqoHkLNRme2Mn0VdOf8lEk2/DrgXw0nfaKoE40qO6IgIkfswXQETxAjuTy5UFsJKOiO5Xdtl8Hm/8DSIPTGP/1LmyvmWhnXLmNuW5/65q8wZ0BwouwVq3XUeu5xzgiO2Ih+WdbF5b6/a8avoA1REZG+XXD5tYplBZOBiosx9Z4Dj0qZ/Z6P76AkpeOArzeKpQSd1zJFnEv/wZJhhetXELv72is4TMsD2FzkSImOVufLC459OuHr04bKBFeTktfgBoA++qmVfzRJvasHYZGT0KjI4WA//vQF2UwHl4nmxM9sitUQt7Ahf+xfmG/XV+d4+5SPX63ZoX6b4rvPR4Ur4k/QRKKqLRIJSvI1CAEaZypS3+hrBHn9gT0DI0DT3j1J79ZpsKLkMBbDF3yaVXqzx88GMT8GfnAXWWjHAcSME/wLk1WpJmLkcVv4/FX1W70/rnZerakM3y+nE+ZRtXy93ahwOA3Z9WiL8zH9qkwF/NoTAX4i6kBv/YW99XjU8G5Luzq7Qtgzrc7tEKvbwy02zVTA49hGTrySMKp7eLa78txXxhkZ+BUi/lnP3S7SfIiYsE0V5GBddff3NFyI9crHRv0O3MhLb5G+9FdmecXk+EFQg8QD2vMw2JL4A3x7z+S/a/3jVlbN/h7vBNNnN0//8DoNwIXEBEVwH6dH7o98Uag9qom4i33JdL3gDDa9Xxe4V8+HSAn/LKjf1k17opx/ym8GDJz//iSfQCW89QWKqnBq53k/gu/70+uJyWOpmcWEXp/sKpf6YWV0PaB2+MtcRr9cJ79rkPGPTC+XlW5agGr8eRAsMY8XqPAj/ZKbJwuhKbpJofqSfgrI8WkQoOIY2pP8/2W7A3/6Lsk/+y9AG/Fa7ltvjx1rsan74ecN9N7lcYtZWDOYihp0SHA2AVLXqCjoySHz3EW00NHGFT0AikVT3tNK+SZAluYV1KHTMupvTN9KeQCTn3cjYj1Yqxa9mJrlEOjv58Skk0c2GTzbsaL7s10nm6eNL1gG/qLT9YVAEcESy1WV79rYkZ3N393TrSryX2mfuzaxkr5fxBDgdt3RzYJTuVGvNcGs/rluEpDqFdWGbDCpvQ2nbe3CrrsLX0XcxMSrbvlViGojgFKNC6OT1PTPPueVyyQ/Uhj+8XsCsD82UCF33NWfrxKuxD3C2RfO8yWtjd2VzLV74BIZgEuqLMjXKXhdEfAvG00uh/lO8oRvEcgnvjPnZrdMP2Fj6VKIdmc5czpV0ee8z9Ca4dDRmx5zNsdInywyz6fWMrxbFv2htIcmp9Yc/InjBa44PlM1LoX0utfb8rYs5EZjlEyvZ1G3WTr4U5Z/HTcRvz/yUMUSu3OhZ4ebpoMGd+tZWz1j2ELNfcdk/k/9ndiT1131XwYMExfkNoYqeynlZM+UfEU+r3umQ/SmQS5YxL81VnZ7g7BmgNptybFH24S2L2daXQGtqnyz0mZk+y2rzFQzFfP/WAtgKC78oyJ0Fxkj84Nvx2MVubRUii5EZx4d4uW8SSJTiyAMEIyp5y9meFhmFRhGcpBsa5KbVX1ZYDxNTLznfTmtilEn7lYm/kKS1fH3+Ne4pn5IAd+dA3jM2cuBBAhO//I3jiS1Toqp9y9okFQSAokfpBTnjpi5InUCU94kjfmfwNyXNC2rP67Qt1KRoO9piSkJISmekfsqcO9QPrqIxyMfZGzE42079K93jreWdS39+8cZMci1obaNJ9OrSG0u1Y19IuOmOvfko6/Iv9NeCwKPQb18JEUr4CaRd0AIxk4YnKTBJ+WQCUL2LhMqi193yKic+Lor3NVffIFjdmDcPc4xKiWUQWQHOEqpRL4EFy6m+d51fBnI0OWOZzVfCjjpKoL2SHnSeL99TT14Wq9sv77CX5VPBKh00BK8zOzIl21pYs+O6f2oRRjs2sIyJt3/P2ND8GsR1Xr3oMI/Jjr0Xqt/OiwV3gJnR0rogV3MoH9+NW8VwayVvdl9sZMFYotLdzhP0+k5cRP7hmmIfRArOUjt95uGoBPGolMHeh5fRi3epeNcAQWCdQRouUVfB8Wdl7bCb2aJ+cGbcn7XDS9u0DsDYQDR393Xkeirn0A2OXh3oV/y0FKimy5/AV0fVujqMTMCVv6MNSRCcKvuRdr2c/lUjxBWplcnKjb3LgCUVO7tBa++P3sW5hg/WQPdbLrl3U+e5fgGtHhfGR4zXXWhJRS20UEfXX5QW5bKOFZ3Pdy6ER6VraHUtrVRwFbMumkcCC5VDYR9jGhiyFtZNm3vV5LGuhfnnzHDEIG0G4306vmwO87vg2H/8UrOy4KRgY4UXNLzc76zFaFh/zVJCjv+niLCdWTDstXfTlwXkJ+a+FLqMT5C1xt3RcYUuuhcCfkuZRvXMegs7uPESAlf4h67cDBO/szTEPwq9817K9OQEdhdra2F2JNIjrjR8mP1A5a/RQr7I/waJ+hJW6VrKlnqHBDa8hAAAEy85EidAKhPZ4YFBluPshLvFAAA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14845" r="32214" b="7705"/>
          <a:stretch/>
        </p:blipFill>
        <p:spPr bwMode="auto">
          <a:xfrm>
            <a:off x="4563565" y="471721"/>
            <a:ext cx="2255128" cy="437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 descr="https://images-na.ssl-images-amazon.com/images/I/41TgqM-zYbL._SX311_BO1,204,203,2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260" y="471721"/>
            <a:ext cx="2454941" cy="43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07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ç¼æ·ç¶å­ ç¶å¤ª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31590"/>
            <a:ext cx="4968552" cy="381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721426" y="195486"/>
            <a:ext cx="7773156" cy="742750"/>
          </a:xfrm>
        </p:spPr>
        <p:txBody>
          <a:bodyPr>
            <a:normAutofit fontScale="90000"/>
          </a:bodyPr>
          <a:lstStyle/>
          <a:p>
            <a:r>
              <a:rPr lang="zh-TW" altLang="zh-TW" sz="4400" b="1" dirty="0" smtClean="0">
                <a:solidFill>
                  <a:srgbClr val="C00000"/>
                </a:solidFill>
                <a:ea typeface="全真顏體" pitchFamily="49" charset="-120"/>
              </a:rPr>
              <a:t>「眼淚瓶子」</a:t>
            </a:r>
            <a:endParaRPr lang="zh-TW" altLang="en-US" sz="4400" b="1" dirty="0" smtClean="0">
              <a:solidFill>
                <a:srgbClr val="C00000"/>
              </a:solidFill>
              <a:ea typeface="全真顏體" pitchFamily="49" charset="-12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3" t="28621" r="10873" b="25716"/>
          <a:stretch/>
        </p:blipFill>
        <p:spPr bwMode="auto">
          <a:xfrm>
            <a:off x="19280" y="18173"/>
            <a:ext cx="9124720" cy="512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20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"/>
            <a:ext cx="5112568" cy="517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721426" y="195486"/>
            <a:ext cx="826238" cy="338437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b="1" dirty="0" smtClean="0">
                <a:solidFill>
                  <a:srgbClr val="C00000"/>
                </a:solidFill>
                <a:ea typeface="全真顏體" pitchFamily="49" charset="-120"/>
              </a:rPr>
              <a:t>懇切禱告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0" t="28560" r="11541" b="26293"/>
          <a:stretch/>
        </p:blipFill>
        <p:spPr bwMode="auto">
          <a:xfrm>
            <a:off x="14924" y="0"/>
            <a:ext cx="9144000" cy="517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35" name="Picture 11" descr="epod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5400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6" name="Picture 12" descr="epod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4" r="22020" b="70717"/>
          <a:stretch>
            <a:fillRect/>
          </a:stretch>
        </p:blipFill>
        <p:spPr bwMode="auto">
          <a:xfrm>
            <a:off x="4495800" y="1779985"/>
            <a:ext cx="4119563" cy="3363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37" name="Line 13"/>
          <p:cNvSpPr>
            <a:spLocks noChangeShapeType="1"/>
          </p:cNvSpPr>
          <p:nvPr/>
        </p:nvSpPr>
        <p:spPr bwMode="auto">
          <a:xfrm>
            <a:off x="6408739" y="2114550"/>
            <a:ext cx="441325" cy="2559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5838" name="Rectangle 14"/>
          <p:cNvSpPr>
            <a:spLocks noChangeArrowheads="1"/>
          </p:cNvSpPr>
          <p:nvPr/>
        </p:nvSpPr>
        <p:spPr bwMode="auto">
          <a:xfrm>
            <a:off x="4656138" y="1885951"/>
            <a:ext cx="17235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itchFamily="49" charset="-122"/>
              </a:rPr>
              <a:t>歸耶和華為聖</a:t>
            </a:r>
          </a:p>
        </p:txBody>
      </p:sp>
      <p:sp>
        <p:nvSpPr>
          <p:cNvPr id="205839" name="Rectangle 15"/>
          <p:cNvSpPr>
            <a:spLocks noChangeArrowheads="1"/>
          </p:cNvSpPr>
          <p:nvPr/>
        </p:nvSpPr>
        <p:spPr bwMode="auto">
          <a:xfrm>
            <a:off x="4038600" y="366712"/>
            <a:ext cx="47879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5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你要用精金做一面牌，在上面按刻圖書之法刻著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歸耶和華為聖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。要用一條藍細帶子將牌繫在冠冕的前面。</a:t>
            </a:r>
            <a:r>
              <a:rPr lang="en-US" altLang="zh-TW" sz="2000" dirty="0">
                <a:solidFill>
                  <a:schemeClr val="bg2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chemeClr val="bg2"/>
                </a:solidFill>
                <a:latin typeface="SimHei" pitchFamily="49" charset="-122"/>
                <a:ea typeface="SimHei" pitchFamily="49" charset="-122"/>
              </a:rPr>
              <a:t>出</a:t>
            </a:r>
            <a:r>
              <a:rPr lang="en-US" altLang="zh-TW" sz="2000" dirty="0">
                <a:solidFill>
                  <a:schemeClr val="bg2"/>
                </a:solidFill>
                <a:latin typeface="SimHei" pitchFamily="49" charset="-122"/>
                <a:ea typeface="SimHei" pitchFamily="49" charset="-122"/>
              </a:rPr>
              <a:t>28:36-37)</a:t>
            </a:r>
          </a:p>
        </p:txBody>
      </p:sp>
    </p:spTree>
    <p:extLst>
      <p:ext uri="{BB962C8B-B14F-4D97-AF65-F5344CB8AC3E}">
        <p14:creationId xmlns:p14="http://schemas.microsoft.com/office/powerpoint/2010/main" val="389907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7" grpId="0" animBg="1"/>
      <p:bldP spid="2058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346076" y="819150"/>
            <a:ext cx="8340725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40000"/>
              </a:lnSpc>
              <a:buFontTx/>
              <a:buBlip>
                <a:blip r:embed="rId2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意為：分別為聖者。</a:t>
            </a:r>
          </a:p>
          <a:p>
            <a:pPr>
              <a:lnSpc>
                <a:spcPct val="140000"/>
              </a:lnSpc>
              <a:buFontTx/>
              <a:buBlip>
                <a:blip r:embed="rId2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自願離俗歸耶和華，不限男女，可有一定期限。</a:t>
            </a:r>
          </a:p>
          <a:p>
            <a:pPr>
              <a:lnSpc>
                <a:spcPct val="140000"/>
              </a:lnSpc>
              <a:buFontTx/>
              <a:buBlip>
                <a:blip r:embed="rId2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三禁忌：</a:t>
            </a:r>
          </a:p>
          <a:p>
            <a:pPr lvl="1">
              <a:lnSpc>
                <a:spcPct val="140000"/>
              </a:lnSpc>
              <a:buFontTx/>
              <a:buAutoNum type="arabicPeriod"/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遠離清酒、濃酒，不可吃葡萄及其製品</a:t>
            </a:r>
            <a:r>
              <a:rPr lang="en-US" altLang="zh-TW" sz="2000">
                <a:solidFill>
                  <a:srgbClr val="996633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>
                <a:solidFill>
                  <a:srgbClr val="996633"/>
                </a:solidFill>
                <a:latin typeface="SimHei" pitchFamily="49" charset="-122"/>
                <a:ea typeface="SimHei" pitchFamily="49" charset="-122"/>
              </a:rPr>
              <a:t>醋、葡萄汁、鮮葡萄、乾葡萄、從皮到核的任何製品</a:t>
            </a:r>
            <a:r>
              <a:rPr lang="en-US" altLang="zh-TW" sz="2000">
                <a:solidFill>
                  <a:srgbClr val="996633"/>
                </a:solidFill>
                <a:latin typeface="SimHei" pitchFamily="49" charset="-122"/>
                <a:ea typeface="SimHei" pitchFamily="49" charset="-122"/>
              </a:rPr>
              <a:t>)</a:t>
            </a:r>
            <a:r>
              <a:rPr lang="zh-TW" altLang="en-US" sz="2000">
                <a:latin typeface="SimHei" pitchFamily="49" charset="-122"/>
                <a:ea typeface="SimHei" pitchFamily="49" charset="-122"/>
              </a:rPr>
              <a:t>：</a:t>
            </a:r>
          </a:p>
          <a:p>
            <a:pPr lvl="1">
              <a:lnSpc>
                <a:spcPct val="140000"/>
              </a:lnSpc>
              <a:buFontTx/>
              <a:buAutoNum type="arabicPeriod"/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不可剃頭：</a:t>
            </a:r>
          </a:p>
          <a:p>
            <a:pPr lvl="1">
              <a:lnSpc>
                <a:spcPct val="140000"/>
              </a:lnSpc>
              <a:buFontTx/>
              <a:buAutoNum type="arabicPeriod"/>
            </a:pPr>
            <a:endParaRPr lang="zh-TW" altLang="en-US" sz="2000"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4771041" y="2571690"/>
            <a:ext cx="3005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chemeClr val="accent2"/>
                </a:solidFill>
                <a:ea typeface="SimHei" pitchFamily="49" charset="-122"/>
              </a:rPr>
              <a:t>與</a:t>
            </a:r>
            <a:r>
              <a:rPr lang="zh-TW" altLang="en-US" sz="2000" dirty="0" smtClean="0">
                <a:solidFill>
                  <a:schemeClr val="accent2"/>
                </a:solidFill>
                <a:ea typeface="SimHei" pitchFamily="49" charset="-122"/>
              </a:rPr>
              <a:t>世俗分別</a:t>
            </a:r>
            <a:r>
              <a:rPr lang="zh-TW" altLang="en-US" sz="2000" dirty="0">
                <a:solidFill>
                  <a:schemeClr val="accent2"/>
                </a:solidFill>
                <a:ea typeface="SimHei" pitchFamily="49" charset="-122"/>
              </a:rPr>
              <a:t>，保持警醒。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975446" y="3058060"/>
            <a:ext cx="6340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chemeClr val="accent2"/>
                </a:solidFill>
                <a:ea typeface="SimHei" pitchFamily="49" charset="-122"/>
              </a:rPr>
              <a:t>頭髮是拿細耳人分別為聖的記號，如同大祭司的聖冠。</a:t>
            </a:r>
          </a:p>
        </p:txBody>
      </p:sp>
      <p:sp>
        <p:nvSpPr>
          <p:cNvPr id="206853" name="Rectangle 5" descr="Parchment"/>
          <p:cNvSpPr>
            <a:spLocks noChangeArrowheads="1"/>
          </p:cNvSpPr>
          <p:nvPr/>
        </p:nvSpPr>
        <p:spPr bwMode="auto">
          <a:xfrm>
            <a:off x="0" y="2971800"/>
            <a:ext cx="9144000" cy="21717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6854" name="Rectangle 6" descr="red-marble"/>
          <p:cNvSpPr>
            <a:spLocks noChangeArrowheads="1"/>
          </p:cNvSpPr>
          <p:nvPr/>
        </p:nvSpPr>
        <p:spPr bwMode="auto">
          <a:xfrm>
            <a:off x="0" y="0"/>
            <a:ext cx="9144000" cy="70008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6855" name="Rectangle 7"/>
          <p:cNvSpPr>
            <a:spLocks noChangeArrowheads="1"/>
          </p:cNvSpPr>
          <p:nvPr/>
        </p:nvSpPr>
        <p:spPr bwMode="auto">
          <a:xfrm>
            <a:off x="3761522" y="99746"/>
            <a:ext cx="16209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zh-TW" altLang="en-US" sz="280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拿細耳人</a:t>
            </a:r>
          </a:p>
        </p:txBody>
      </p:sp>
      <p:sp>
        <p:nvSpPr>
          <p:cNvPr id="206856" name="Text Box 8"/>
          <p:cNvSpPr txBox="1">
            <a:spLocks noChangeArrowheads="1"/>
          </p:cNvSpPr>
          <p:nvPr/>
        </p:nvSpPr>
        <p:spPr bwMode="auto">
          <a:xfrm>
            <a:off x="1905001" y="3109912"/>
            <a:ext cx="66516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8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他的父母或是弟兄姊妹死了的時候，他不可因他們使自己不潔淨，因為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那離俗歸神的憑據是在他頭上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。</a:t>
            </a:r>
            <a:r>
              <a:rPr lang="en-US" altLang="zh-TW" sz="2000" dirty="0">
                <a:solidFill>
                  <a:schemeClr val="bg2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chemeClr val="bg2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lang="en-US" altLang="zh-TW" sz="2000" dirty="0">
                <a:solidFill>
                  <a:schemeClr val="bg2"/>
                </a:solidFill>
                <a:latin typeface="SimHei" pitchFamily="49" charset="-122"/>
                <a:ea typeface="SimHei" pitchFamily="49" charset="-122"/>
              </a:rPr>
              <a:t>6:7</a:t>
            </a:r>
            <a:r>
              <a:rPr lang="en-US" altLang="zh-TW" sz="2000" dirty="0" smtClean="0">
                <a:solidFill>
                  <a:schemeClr val="bg2"/>
                </a:solidFill>
                <a:latin typeface="SimHei" pitchFamily="49" charset="-122"/>
                <a:ea typeface="SimHei" pitchFamily="49" charset="-122"/>
              </a:rPr>
              <a:t>)</a:t>
            </a:r>
            <a:r>
              <a:rPr lang="zh-TW" altLang="en-US" sz="2000" dirty="0" smtClean="0">
                <a:solidFill>
                  <a:schemeClr val="bg2"/>
                </a:solidFill>
                <a:latin typeface="SimHei" pitchFamily="49" charset="-122"/>
                <a:ea typeface="SimHei" pitchFamily="49" charset="-122"/>
              </a:rPr>
              <a:t>  </a:t>
            </a:r>
            <a:r>
              <a:rPr lang="zh-TW" altLang="en-US" sz="2000" dirty="0" smtClean="0">
                <a:latin typeface="SimHei" pitchFamily="49" charset="-122"/>
                <a:ea typeface="SimHei" pitchFamily="49" charset="-122"/>
              </a:rPr>
              <a:t>不可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出聖所，也不可褻瀆神的聖所，因為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神膏油的冠冕在他頭上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。我是耶和華。</a:t>
            </a:r>
            <a:r>
              <a:rPr lang="en-US" altLang="zh-TW" sz="2000" dirty="0">
                <a:solidFill>
                  <a:schemeClr val="bg2"/>
                </a:solidFill>
                <a:latin typeface="SimHei" pitchFamily="49" charset="-122"/>
                <a:ea typeface="新細明體" charset="-120"/>
              </a:rPr>
              <a:t>(</a:t>
            </a:r>
            <a:r>
              <a:rPr lang="zh-TW" altLang="en-US" sz="2000" dirty="0">
                <a:solidFill>
                  <a:schemeClr val="bg2"/>
                </a:solidFill>
                <a:latin typeface="SimHei" pitchFamily="49" charset="-122"/>
                <a:ea typeface="SimHei" pitchFamily="49" charset="-122"/>
              </a:rPr>
              <a:t>利</a:t>
            </a:r>
            <a:r>
              <a:rPr lang="en-US" altLang="zh-TW" sz="2000" dirty="0">
                <a:solidFill>
                  <a:schemeClr val="bg2"/>
                </a:solidFill>
                <a:latin typeface="SimHei" pitchFamily="49" charset="-122"/>
                <a:ea typeface="SimHei" pitchFamily="49" charset="-122"/>
              </a:rPr>
              <a:t>21:12</a:t>
            </a:r>
            <a:r>
              <a:rPr lang="en-US" altLang="zh-TW" sz="2000" dirty="0">
                <a:solidFill>
                  <a:schemeClr val="bg2"/>
                </a:solidFill>
                <a:latin typeface="SimHei" pitchFamily="49" charset="-122"/>
                <a:ea typeface="新細明體" charset="-120"/>
              </a:rPr>
              <a:t>)</a:t>
            </a:r>
            <a:r>
              <a:rPr lang="en-US" altLang="zh-TW" sz="2000" dirty="0">
                <a:latin typeface="SimHei" pitchFamily="49" charset="-122"/>
                <a:ea typeface="SimHei" pitchFamily="49" charset="-122"/>
              </a:rPr>
              <a:t> </a:t>
            </a:r>
          </a:p>
        </p:txBody>
      </p:sp>
      <p:sp>
        <p:nvSpPr>
          <p:cNvPr id="206857" name="Rectangle 9" descr="red-marble"/>
          <p:cNvSpPr>
            <a:spLocks noChangeArrowheads="1"/>
          </p:cNvSpPr>
          <p:nvPr/>
        </p:nvSpPr>
        <p:spPr bwMode="auto">
          <a:xfrm>
            <a:off x="446088" y="3258741"/>
            <a:ext cx="1293812" cy="398859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拿細耳人</a:t>
            </a:r>
          </a:p>
        </p:txBody>
      </p:sp>
      <p:sp>
        <p:nvSpPr>
          <p:cNvPr id="206860" name="Rectangle 12" descr="blue-marble"/>
          <p:cNvSpPr>
            <a:spLocks noChangeArrowheads="1"/>
          </p:cNvSpPr>
          <p:nvPr/>
        </p:nvSpPr>
        <p:spPr bwMode="auto">
          <a:xfrm>
            <a:off x="457201" y="3944541"/>
            <a:ext cx="1293813" cy="398859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大祭司</a:t>
            </a:r>
          </a:p>
        </p:txBody>
      </p:sp>
      <p:sp>
        <p:nvSpPr>
          <p:cNvPr id="206861" name="Text Box 13"/>
          <p:cNvSpPr txBox="1">
            <a:spLocks noChangeArrowheads="1"/>
          </p:cNvSpPr>
          <p:nvPr/>
        </p:nvSpPr>
        <p:spPr bwMode="auto">
          <a:xfrm>
            <a:off x="1068677" y="4564110"/>
            <a:ext cx="7124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80000"/>
              </a:spcAft>
            </a:pPr>
            <a:r>
              <a:rPr lang="en-US" altLang="zh-TW" sz="2000" dirty="0">
                <a:solidFill>
                  <a:srgbClr val="663300"/>
                </a:solidFill>
                <a:latin typeface="SimHei" pitchFamily="49" charset="-122"/>
                <a:ea typeface="SimHei" pitchFamily="49" charset="-122"/>
                <a:sym typeface="Wingdings" pitchFamily="2" charset="2"/>
              </a:rPr>
              <a:t> </a:t>
            </a:r>
            <a:r>
              <a:rPr lang="zh-TW" altLang="en-US" sz="2000" dirty="0">
                <a:solidFill>
                  <a:srgbClr val="663300"/>
                </a:solidFill>
                <a:latin typeface="SimHei" pitchFamily="49" charset="-122"/>
                <a:ea typeface="SimHei" pitchFamily="49" charset="-122"/>
              </a:rPr>
              <a:t>拿細耳人誓約期滿剪髮，如同大祭司出聖所時摘下聖冠。</a:t>
            </a:r>
          </a:p>
        </p:txBody>
      </p:sp>
    </p:spTree>
    <p:extLst>
      <p:ext uri="{BB962C8B-B14F-4D97-AF65-F5344CB8AC3E}">
        <p14:creationId xmlns:p14="http://schemas.microsoft.com/office/powerpoint/2010/main" val="166375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3" grpId="0" animBg="1"/>
      <p:bldP spid="206857" grpId="0" animBg="1"/>
      <p:bldP spid="2068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5" name="Rectangle 9" descr="Parchment"/>
          <p:cNvSpPr>
            <a:spLocks noChangeArrowheads="1"/>
          </p:cNvSpPr>
          <p:nvPr/>
        </p:nvSpPr>
        <p:spPr bwMode="auto">
          <a:xfrm>
            <a:off x="0" y="4011216"/>
            <a:ext cx="9144000" cy="113228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346076" y="819150"/>
            <a:ext cx="8340725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40000"/>
              </a:lnSpc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意為：分別為聖者。</a:t>
            </a:r>
          </a:p>
          <a:p>
            <a:pPr>
              <a:lnSpc>
                <a:spcPct val="140000"/>
              </a:lnSpc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自願離俗歸耶和華，不限男女，可有一定期限。</a:t>
            </a:r>
          </a:p>
          <a:p>
            <a:pPr>
              <a:lnSpc>
                <a:spcPct val="140000"/>
              </a:lnSpc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三禁忌：</a:t>
            </a:r>
          </a:p>
          <a:p>
            <a:pPr lvl="1">
              <a:lnSpc>
                <a:spcPct val="140000"/>
              </a:lnSpc>
              <a:buFontTx/>
              <a:buAutoNum type="arabicPeriod"/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遠離清酒、濃酒，不可吃葡萄及其製品</a:t>
            </a:r>
            <a:r>
              <a:rPr lang="en-US" altLang="zh-TW" sz="2000" dirty="0">
                <a:solidFill>
                  <a:srgbClr val="996633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rgbClr val="996633"/>
                </a:solidFill>
                <a:latin typeface="SimHei" pitchFamily="49" charset="-122"/>
                <a:ea typeface="SimHei" pitchFamily="49" charset="-122"/>
              </a:rPr>
              <a:t>醋、葡萄汁、鮮葡萄、乾葡萄、從皮到核的任何製品</a:t>
            </a:r>
            <a:r>
              <a:rPr lang="en-US" altLang="zh-TW" sz="2000" dirty="0">
                <a:solidFill>
                  <a:srgbClr val="996633"/>
                </a:solidFill>
                <a:latin typeface="SimHei" pitchFamily="49" charset="-122"/>
                <a:ea typeface="SimHei" pitchFamily="49" charset="-122"/>
              </a:rPr>
              <a:t>)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：</a:t>
            </a:r>
          </a:p>
          <a:p>
            <a:pPr lvl="1">
              <a:lnSpc>
                <a:spcPct val="140000"/>
              </a:lnSpc>
              <a:buFontTx/>
              <a:buAutoNum type="arabicPeriod"/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不可剃頭：</a:t>
            </a:r>
          </a:p>
          <a:p>
            <a:pPr lvl="1">
              <a:lnSpc>
                <a:spcPct val="140000"/>
              </a:lnSpc>
              <a:spcAft>
                <a:spcPct val="30000"/>
              </a:spcAft>
              <a:buFontTx/>
              <a:buAutoNum type="arabicPeriod"/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不可挨近死屍</a:t>
            </a:r>
            <a:r>
              <a:rPr lang="en-US" altLang="zh-TW" sz="2000" dirty="0">
                <a:solidFill>
                  <a:srgbClr val="996633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rgbClr val="996633"/>
                </a:solidFill>
                <a:latin typeface="SimHei" pitchFamily="49" charset="-122"/>
                <a:ea typeface="SimHei" pitchFamily="49" charset="-122"/>
              </a:rPr>
              <a:t>包括父母、兄弟、姊妹</a:t>
            </a:r>
            <a:r>
              <a:rPr lang="en-US" altLang="zh-TW" sz="2000" dirty="0">
                <a:solidFill>
                  <a:srgbClr val="996633"/>
                </a:solidFill>
                <a:latin typeface="SimHei" pitchFamily="49" charset="-122"/>
                <a:ea typeface="SimHei" pitchFamily="49" charset="-122"/>
              </a:rPr>
              <a:t>)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：</a:t>
            </a:r>
          </a:p>
          <a:p>
            <a:pPr>
              <a:lnSpc>
                <a:spcPct val="140000"/>
              </a:lnSpc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參孫、撒</a:t>
            </a:r>
            <a:r>
              <a:rPr lang="zh-TW" altLang="en-US" sz="2000">
                <a:latin typeface="SimHei" pitchFamily="49" charset="-122"/>
                <a:ea typeface="SimHei" pitchFamily="49" charset="-122"/>
              </a:rPr>
              <a:t>母</a:t>
            </a:r>
            <a:r>
              <a:rPr lang="zh-TW" altLang="en-US" sz="2000" smtClean="0">
                <a:latin typeface="SimHei" pitchFamily="49" charset="-122"/>
                <a:ea typeface="SimHei" pitchFamily="49" charset="-122"/>
              </a:rPr>
              <a:t>耳皆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終身作拿細耳人。</a:t>
            </a:r>
          </a:p>
          <a:p>
            <a:pPr>
              <a:lnSpc>
                <a:spcPct val="140000"/>
              </a:lnSpc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保羅也曾許過拿細耳人的願。</a:t>
            </a:r>
            <a:endParaRPr lang="en-US" altLang="zh-TW" sz="2000" dirty="0">
              <a:solidFill>
                <a:schemeClr val="bg2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2602857" y="3000888"/>
            <a:ext cx="6340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chemeClr val="accent2"/>
                </a:solidFill>
                <a:ea typeface="SimHei" pitchFamily="49" charset="-122"/>
              </a:rPr>
              <a:t>頭髮是拿細耳人分別為聖的記號，如同大祭司的聖冠。</a:t>
            </a:r>
          </a:p>
        </p:txBody>
      </p:sp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5810527" y="3435846"/>
            <a:ext cx="27494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chemeClr val="accent2"/>
                </a:solidFill>
                <a:ea typeface="SimHei" pitchFamily="49" charset="-122"/>
              </a:rPr>
              <a:t>與一切污穢不潔分別。</a:t>
            </a:r>
          </a:p>
        </p:txBody>
      </p:sp>
      <p:sp>
        <p:nvSpPr>
          <p:cNvPr id="203786" name="Rectangle 10" descr="red-marble"/>
          <p:cNvSpPr>
            <a:spLocks noChangeArrowheads="1"/>
          </p:cNvSpPr>
          <p:nvPr/>
        </p:nvSpPr>
        <p:spPr bwMode="auto">
          <a:xfrm>
            <a:off x="0" y="0"/>
            <a:ext cx="9144000" cy="70008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3787" name="Rectangle 11"/>
          <p:cNvSpPr>
            <a:spLocks noChangeArrowheads="1"/>
          </p:cNvSpPr>
          <p:nvPr/>
        </p:nvSpPr>
        <p:spPr bwMode="auto">
          <a:xfrm>
            <a:off x="3761522" y="99746"/>
            <a:ext cx="16209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zh-TW" altLang="en-US" sz="280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拿細耳人</a:t>
            </a:r>
          </a:p>
        </p:txBody>
      </p:sp>
      <p:sp>
        <p:nvSpPr>
          <p:cNvPr id="203788" name="Text Box 12"/>
          <p:cNvSpPr txBox="1">
            <a:spLocks noChangeArrowheads="1"/>
          </p:cNvSpPr>
          <p:nvPr/>
        </p:nvSpPr>
        <p:spPr bwMode="auto">
          <a:xfrm>
            <a:off x="4802219" y="2571811"/>
            <a:ext cx="37753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chemeClr val="accent2"/>
                </a:solidFill>
                <a:ea typeface="SimHei" pitchFamily="49" charset="-122"/>
              </a:rPr>
              <a:t>與世俗的享樂分別，保持警醒。</a:t>
            </a:r>
          </a:p>
        </p:txBody>
      </p:sp>
    </p:spTree>
    <p:extLst>
      <p:ext uri="{BB962C8B-B14F-4D97-AF65-F5344CB8AC3E}">
        <p14:creationId xmlns:p14="http://schemas.microsoft.com/office/powerpoint/2010/main" val="157448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5" grpId="0" animBg="1"/>
      <p:bldP spid="2037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755576" y="377576"/>
            <a:ext cx="7432675" cy="78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保羅又住了多日，就辭別了弟兄，坐船往敘利亞去；百基拉、亞居拉和他同去。他因為許過願，就在堅革哩剪了頭髮。</a:t>
            </a:r>
            <a:r>
              <a:rPr lang="en-US" altLang="zh-TW" sz="2000" dirty="0">
                <a:solidFill>
                  <a:srgbClr val="7030A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rgbClr val="7030A0"/>
                </a:solidFill>
                <a:latin typeface="SimHei" pitchFamily="49" charset="-122"/>
                <a:ea typeface="SimHei" pitchFamily="49" charset="-122"/>
              </a:rPr>
              <a:t>徒</a:t>
            </a:r>
            <a:r>
              <a:rPr lang="en-US" altLang="zh-TW" sz="2000" dirty="0">
                <a:solidFill>
                  <a:srgbClr val="7030A0"/>
                </a:solidFill>
                <a:latin typeface="SimHei" pitchFamily="49" charset="-122"/>
                <a:ea typeface="SimHei" pitchFamily="49" charset="-122"/>
              </a:rPr>
              <a:t>18:18)</a:t>
            </a:r>
            <a:r>
              <a:rPr lang="zh-TW" altLang="en-US" sz="2000" dirty="0">
                <a:solidFill>
                  <a:srgbClr val="7030A0"/>
                </a:solidFill>
                <a:latin typeface="SimHei" pitchFamily="49" charset="-122"/>
                <a:ea typeface="SimHei" pitchFamily="49" charset="-122"/>
              </a:rPr>
              <a:t> </a:t>
            </a:r>
          </a:p>
        </p:txBody>
      </p:sp>
      <p:pic>
        <p:nvPicPr>
          <p:cNvPr id="2050" name="Picture 2" descr="å¨å é©å©åªäºé ­é«®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7614"/>
            <a:ext cx="655272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9" t="28969" r="10844" b="2571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4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 descr="red-marble"/>
          <p:cNvSpPr>
            <a:spLocks noChangeArrowheads="1"/>
          </p:cNvSpPr>
          <p:nvPr/>
        </p:nvSpPr>
        <p:spPr bwMode="auto">
          <a:xfrm>
            <a:off x="685800" y="228600"/>
            <a:ext cx="3200400" cy="4000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拿細耳人</a:t>
            </a:r>
          </a:p>
        </p:txBody>
      </p:sp>
      <p:sp>
        <p:nvSpPr>
          <p:cNvPr id="208899" name="Rectangle 3" descr="blue-marble"/>
          <p:cNvSpPr>
            <a:spLocks noChangeArrowheads="1"/>
          </p:cNvSpPr>
          <p:nvPr/>
        </p:nvSpPr>
        <p:spPr bwMode="auto">
          <a:xfrm>
            <a:off x="3962400" y="228600"/>
            <a:ext cx="2209800" cy="4000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大祭司</a:t>
            </a:r>
          </a:p>
        </p:txBody>
      </p:sp>
      <p:sp>
        <p:nvSpPr>
          <p:cNvPr id="208900" name="Rectangle 4" descr="Green marble"/>
          <p:cNvSpPr>
            <a:spLocks noChangeArrowheads="1"/>
          </p:cNvSpPr>
          <p:nvPr/>
        </p:nvSpPr>
        <p:spPr bwMode="auto">
          <a:xfrm>
            <a:off x="6248400" y="228600"/>
            <a:ext cx="2209800" cy="4000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普通祭司</a:t>
            </a:r>
          </a:p>
        </p:txBody>
      </p:sp>
      <p:sp>
        <p:nvSpPr>
          <p:cNvPr id="208901" name="Rectangle 5" descr="Recycled paper"/>
          <p:cNvSpPr>
            <a:spLocks noChangeArrowheads="1"/>
          </p:cNvSpPr>
          <p:nvPr/>
        </p:nvSpPr>
        <p:spPr bwMode="auto">
          <a:xfrm>
            <a:off x="685800" y="1485900"/>
            <a:ext cx="3200400" cy="62865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完全不可吃</a:t>
            </a:r>
          </a:p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任何葡萄製品</a:t>
            </a:r>
          </a:p>
        </p:txBody>
      </p:sp>
      <p:sp>
        <p:nvSpPr>
          <p:cNvPr id="208903" name="Rectangle 7" descr="Recycled paper"/>
          <p:cNvSpPr>
            <a:spLocks noChangeArrowheads="1"/>
          </p:cNvSpPr>
          <p:nvPr/>
        </p:nvSpPr>
        <p:spPr bwMode="auto">
          <a:xfrm>
            <a:off x="685800" y="685800"/>
            <a:ext cx="3200400" cy="74295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不可挨近死屍</a:t>
            </a:r>
          </a:p>
          <a:p>
            <a:pPr algn="ctr">
              <a:spcAft>
                <a:spcPct val="10000"/>
              </a:spcAft>
            </a:pPr>
            <a:r>
              <a:rPr lang="en-US" altLang="zh-TW" sz="2000"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>
                <a:latin typeface="SimHei" pitchFamily="49" charset="-122"/>
                <a:ea typeface="SimHei" pitchFamily="49" charset="-122"/>
              </a:rPr>
              <a:t>包括父母</a:t>
            </a:r>
            <a:r>
              <a:rPr lang="en-US" altLang="zh-TW" sz="2000">
                <a:latin typeface="SimHei" pitchFamily="49" charset="-122"/>
                <a:ea typeface="SimHei" pitchFamily="49" charset="-122"/>
              </a:rPr>
              <a:t>)</a:t>
            </a:r>
          </a:p>
        </p:txBody>
      </p:sp>
      <p:sp>
        <p:nvSpPr>
          <p:cNvPr id="208904" name="Rectangle 8" descr="Parchment"/>
          <p:cNvSpPr>
            <a:spLocks noChangeArrowheads="1"/>
          </p:cNvSpPr>
          <p:nvPr/>
        </p:nvSpPr>
        <p:spPr bwMode="auto">
          <a:xfrm>
            <a:off x="3962400" y="685800"/>
            <a:ext cx="2209800" cy="74295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不可挨近死屍</a:t>
            </a:r>
          </a:p>
          <a:p>
            <a:pPr algn="ctr">
              <a:spcAft>
                <a:spcPct val="10000"/>
              </a:spcAft>
            </a:pPr>
            <a:r>
              <a:rPr lang="en-US" altLang="zh-TW" sz="2000"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>
                <a:latin typeface="SimHei" pitchFamily="49" charset="-122"/>
                <a:ea typeface="SimHei" pitchFamily="49" charset="-122"/>
              </a:rPr>
              <a:t>包括父母</a:t>
            </a:r>
            <a:r>
              <a:rPr lang="en-US" altLang="zh-TW" sz="2000">
                <a:latin typeface="SimHei" pitchFamily="49" charset="-122"/>
                <a:ea typeface="SimHei" pitchFamily="49" charset="-122"/>
              </a:rPr>
              <a:t>)</a:t>
            </a:r>
          </a:p>
        </p:txBody>
      </p:sp>
      <p:sp>
        <p:nvSpPr>
          <p:cNvPr id="208905" name="Rectangle 9" descr="Parchment"/>
          <p:cNvSpPr>
            <a:spLocks noChangeArrowheads="1"/>
          </p:cNvSpPr>
          <p:nvPr/>
        </p:nvSpPr>
        <p:spPr bwMode="auto">
          <a:xfrm>
            <a:off x="6248400" y="685800"/>
            <a:ext cx="2209800" cy="74295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latin typeface="SimHei" pitchFamily="49" charset="-122"/>
                <a:ea typeface="SimHei" pitchFamily="49" charset="-122"/>
              </a:rPr>
              <a:t>不可挨近死屍</a:t>
            </a:r>
          </a:p>
          <a:p>
            <a:pPr algn="ctr"/>
            <a:r>
              <a:rPr lang="en-US" altLang="zh-TW"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>
                <a:latin typeface="SimHei" pitchFamily="49" charset="-122"/>
                <a:ea typeface="SimHei" pitchFamily="49" charset="-122"/>
              </a:rPr>
              <a:t>父母、兒女、兄弟、未嫁姊妹除外</a:t>
            </a:r>
            <a:r>
              <a:rPr lang="en-US" altLang="zh-TW">
                <a:latin typeface="SimHei" pitchFamily="49" charset="-122"/>
                <a:ea typeface="SimHei" pitchFamily="49" charset="-122"/>
              </a:rPr>
              <a:t>)</a:t>
            </a:r>
          </a:p>
        </p:txBody>
      </p:sp>
      <p:sp>
        <p:nvSpPr>
          <p:cNvPr id="208906" name="Rectangle 10" descr="Recycled paper"/>
          <p:cNvSpPr>
            <a:spLocks noChangeArrowheads="1"/>
          </p:cNvSpPr>
          <p:nvPr/>
        </p:nvSpPr>
        <p:spPr bwMode="auto">
          <a:xfrm>
            <a:off x="685800" y="2171700"/>
            <a:ext cx="3200400" cy="401241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不可剃頭、剪髮</a:t>
            </a:r>
          </a:p>
        </p:txBody>
      </p:sp>
      <p:sp>
        <p:nvSpPr>
          <p:cNvPr id="208907" name="Rectangle 11" descr="Parchment"/>
          <p:cNvSpPr>
            <a:spLocks noChangeArrowheads="1"/>
          </p:cNvSpPr>
          <p:nvPr/>
        </p:nvSpPr>
        <p:spPr bwMode="auto">
          <a:xfrm>
            <a:off x="3962400" y="2171700"/>
            <a:ext cx="4495800" cy="401241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不可剃頭，但須剪髮</a:t>
            </a:r>
            <a:r>
              <a:rPr lang="en-US" altLang="zh-TW" sz="2000">
                <a:solidFill>
                  <a:schemeClr val="bg2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>
                <a:solidFill>
                  <a:schemeClr val="bg2"/>
                </a:solidFill>
                <a:latin typeface="SimHei" pitchFamily="49" charset="-122"/>
                <a:ea typeface="SimHei" pitchFamily="49" charset="-122"/>
              </a:rPr>
              <a:t>結</a:t>
            </a:r>
            <a:r>
              <a:rPr lang="en-US" altLang="zh-TW" sz="2000">
                <a:solidFill>
                  <a:schemeClr val="bg2"/>
                </a:solidFill>
                <a:latin typeface="SimHei" pitchFamily="49" charset="-122"/>
                <a:ea typeface="SimHei" pitchFamily="49" charset="-122"/>
              </a:rPr>
              <a:t>44:20)</a:t>
            </a:r>
          </a:p>
        </p:txBody>
      </p:sp>
      <p:sp>
        <p:nvSpPr>
          <p:cNvPr id="208908" name="Rectangle 12" descr="Pink tissue paper"/>
          <p:cNvSpPr>
            <a:spLocks noChangeArrowheads="1"/>
          </p:cNvSpPr>
          <p:nvPr/>
        </p:nvSpPr>
        <p:spPr bwMode="auto">
          <a:xfrm>
            <a:off x="685800" y="4057650"/>
            <a:ext cx="3200400" cy="40005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在生活中服事神</a:t>
            </a:r>
          </a:p>
        </p:txBody>
      </p:sp>
      <p:sp>
        <p:nvSpPr>
          <p:cNvPr id="208909" name="Rectangle 13" descr="Bouquet"/>
          <p:cNvSpPr>
            <a:spLocks noChangeArrowheads="1"/>
          </p:cNvSpPr>
          <p:nvPr/>
        </p:nvSpPr>
        <p:spPr bwMode="auto">
          <a:xfrm>
            <a:off x="3962400" y="4057650"/>
            <a:ext cx="4495800" cy="40005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在聖所裡服事神</a:t>
            </a:r>
          </a:p>
        </p:txBody>
      </p:sp>
      <p:sp>
        <p:nvSpPr>
          <p:cNvPr id="208910" name="Rectangle 14" descr="Pink tissue paper"/>
          <p:cNvSpPr>
            <a:spLocks noChangeArrowheads="1"/>
          </p:cNvSpPr>
          <p:nvPr/>
        </p:nvSpPr>
        <p:spPr bwMode="auto">
          <a:xfrm>
            <a:off x="685800" y="3143250"/>
            <a:ext cx="3200400" cy="40005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生命式的事奉</a:t>
            </a:r>
          </a:p>
        </p:txBody>
      </p:sp>
      <p:sp>
        <p:nvSpPr>
          <p:cNvPr id="208911" name="Rectangle 15" descr="Bouquet"/>
          <p:cNvSpPr>
            <a:spLocks noChangeArrowheads="1"/>
          </p:cNvSpPr>
          <p:nvPr/>
        </p:nvSpPr>
        <p:spPr bwMode="auto">
          <a:xfrm>
            <a:off x="3962400" y="3143250"/>
            <a:ext cx="4495800" cy="40005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職務式的事奉</a:t>
            </a:r>
          </a:p>
        </p:txBody>
      </p:sp>
      <p:sp>
        <p:nvSpPr>
          <p:cNvPr id="208912" name="Rectangle 16" descr="Pink tissue paper"/>
          <p:cNvSpPr>
            <a:spLocks noChangeArrowheads="1"/>
          </p:cNvSpPr>
          <p:nvPr/>
        </p:nvSpPr>
        <p:spPr bwMode="auto">
          <a:xfrm>
            <a:off x="685800" y="3600450"/>
            <a:ext cx="3200400" cy="40005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不穿聖衣</a:t>
            </a:r>
          </a:p>
        </p:txBody>
      </p:sp>
      <p:sp>
        <p:nvSpPr>
          <p:cNvPr id="208913" name="Rectangle 17" descr="Bouquet"/>
          <p:cNvSpPr>
            <a:spLocks noChangeArrowheads="1"/>
          </p:cNvSpPr>
          <p:nvPr/>
        </p:nvSpPr>
        <p:spPr bwMode="auto">
          <a:xfrm>
            <a:off x="3962400" y="3600450"/>
            <a:ext cx="2209800" cy="40005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穿大祭司袍</a:t>
            </a:r>
          </a:p>
        </p:txBody>
      </p:sp>
      <p:sp>
        <p:nvSpPr>
          <p:cNvPr id="208914" name="Rectangle 18" descr="Bouquet"/>
          <p:cNvSpPr>
            <a:spLocks noChangeArrowheads="1"/>
          </p:cNvSpPr>
          <p:nvPr/>
        </p:nvSpPr>
        <p:spPr bwMode="auto">
          <a:xfrm>
            <a:off x="6248400" y="3600450"/>
            <a:ext cx="2209800" cy="40005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穿細麻布內袍</a:t>
            </a:r>
          </a:p>
        </p:txBody>
      </p:sp>
      <p:sp>
        <p:nvSpPr>
          <p:cNvPr id="208915" name="Rectangle 19" descr="Pink tissue paper"/>
          <p:cNvSpPr>
            <a:spLocks noChangeArrowheads="1"/>
          </p:cNvSpPr>
          <p:nvPr/>
        </p:nvSpPr>
        <p:spPr bwMode="auto">
          <a:xfrm>
            <a:off x="685800" y="2686050"/>
            <a:ext cx="3200400" cy="40005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分別的記號在頭髮</a:t>
            </a:r>
          </a:p>
        </p:txBody>
      </p:sp>
      <p:sp>
        <p:nvSpPr>
          <p:cNvPr id="208916" name="Rectangle 20" descr="Bouquet"/>
          <p:cNvSpPr>
            <a:spLocks noChangeArrowheads="1"/>
          </p:cNvSpPr>
          <p:nvPr/>
        </p:nvSpPr>
        <p:spPr bwMode="auto">
          <a:xfrm>
            <a:off x="3962400" y="2686050"/>
            <a:ext cx="4495800" cy="40005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分別的記號在聖冠</a:t>
            </a:r>
          </a:p>
        </p:txBody>
      </p:sp>
      <p:sp>
        <p:nvSpPr>
          <p:cNvPr id="208917" name="Line 21"/>
          <p:cNvSpPr>
            <a:spLocks noChangeShapeType="1"/>
          </p:cNvSpPr>
          <p:nvPr/>
        </p:nvSpPr>
        <p:spPr bwMode="auto">
          <a:xfrm>
            <a:off x="685800" y="26289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8918" name="Text Box 22"/>
          <p:cNvSpPr txBox="1">
            <a:spLocks noChangeArrowheads="1"/>
          </p:cNvSpPr>
          <p:nvPr/>
        </p:nvSpPr>
        <p:spPr bwMode="auto">
          <a:xfrm>
            <a:off x="3244850" y="947737"/>
            <a:ext cx="6479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600" b="1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√</a:t>
            </a:r>
          </a:p>
        </p:txBody>
      </p:sp>
      <p:sp>
        <p:nvSpPr>
          <p:cNvPr id="208919" name="Text Box 23"/>
          <p:cNvSpPr txBox="1">
            <a:spLocks noChangeArrowheads="1"/>
          </p:cNvSpPr>
          <p:nvPr/>
        </p:nvSpPr>
        <p:spPr bwMode="auto">
          <a:xfrm>
            <a:off x="5607050" y="947737"/>
            <a:ext cx="6479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600" b="1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√</a:t>
            </a:r>
          </a:p>
        </p:txBody>
      </p:sp>
      <p:sp>
        <p:nvSpPr>
          <p:cNvPr id="208920" name="Text Box 24"/>
          <p:cNvSpPr txBox="1">
            <a:spLocks noChangeArrowheads="1"/>
          </p:cNvSpPr>
          <p:nvPr/>
        </p:nvSpPr>
        <p:spPr bwMode="auto">
          <a:xfrm>
            <a:off x="3244850" y="1633537"/>
            <a:ext cx="6479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600" b="1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√</a:t>
            </a:r>
          </a:p>
        </p:txBody>
      </p:sp>
      <p:sp>
        <p:nvSpPr>
          <p:cNvPr id="208921" name="Text Box 25"/>
          <p:cNvSpPr txBox="1">
            <a:spLocks noChangeArrowheads="1"/>
          </p:cNvSpPr>
          <p:nvPr/>
        </p:nvSpPr>
        <p:spPr bwMode="auto">
          <a:xfrm>
            <a:off x="3244850" y="2114550"/>
            <a:ext cx="6479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600" b="1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√</a:t>
            </a:r>
          </a:p>
        </p:txBody>
      </p:sp>
      <p:sp>
        <p:nvSpPr>
          <p:cNvPr id="208922" name="Rectangle 26" descr="Parchment"/>
          <p:cNvSpPr>
            <a:spLocks noChangeArrowheads="1"/>
          </p:cNvSpPr>
          <p:nvPr/>
        </p:nvSpPr>
        <p:spPr bwMode="auto">
          <a:xfrm>
            <a:off x="3962400" y="1485900"/>
            <a:ext cx="4495800" cy="62865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不禁任何葡萄製品</a:t>
            </a:r>
          </a:p>
          <a:p>
            <a:pPr algn="ctr">
              <a:spcAft>
                <a:spcPct val="10000"/>
              </a:spcAft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唯有進會幕事奉時，不可飲酒</a:t>
            </a:r>
          </a:p>
        </p:txBody>
      </p:sp>
      <p:sp>
        <p:nvSpPr>
          <p:cNvPr id="208923" name="Text Box 27"/>
          <p:cNvSpPr txBox="1">
            <a:spLocks noChangeArrowheads="1"/>
          </p:cNvSpPr>
          <p:nvPr/>
        </p:nvSpPr>
        <p:spPr bwMode="auto">
          <a:xfrm>
            <a:off x="822326" y="4554142"/>
            <a:ext cx="29876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000" dirty="0" smtClean="0">
                <a:solidFill>
                  <a:srgbClr val="663300"/>
                </a:solidFill>
                <a:latin typeface="SimHei" pitchFamily="49" charset="-122"/>
                <a:ea typeface="SimHei" pitchFamily="49" charset="-122"/>
              </a:rPr>
              <a:t>隨時隨在</a:t>
            </a:r>
            <a:r>
              <a:rPr lang="zh-TW" altLang="en-US" sz="2000" dirty="0">
                <a:solidFill>
                  <a:srgbClr val="663300"/>
                </a:solidFill>
                <a:latin typeface="SimHei" pitchFamily="49" charset="-122"/>
                <a:ea typeface="SimHei" pitchFamily="49" charset="-122"/>
              </a:rPr>
              <a:t>事奉神</a:t>
            </a:r>
          </a:p>
        </p:txBody>
      </p:sp>
      <p:sp>
        <p:nvSpPr>
          <p:cNvPr id="208924" name="Text Box 28"/>
          <p:cNvSpPr txBox="1">
            <a:spLocks noChangeArrowheads="1"/>
          </p:cNvSpPr>
          <p:nvPr/>
        </p:nvSpPr>
        <p:spPr bwMode="auto">
          <a:xfrm>
            <a:off x="4664076" y="4560094"/>
            <a:ext cx="29876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000">
                <a:solidFill>
                  <a:srgbClr val="663300"/>
                </a:solidFill>
                <a:latin typeface="SimHei" pitchFamily="49" charset="-122"/>
                <a:ea typeface="SimHei" pitchFamily="49" charset="-122"/>
              </a:rPr>
              <a:t>有上下班之別</a:t>
            </a:r>
          </a:p>
        </p:txBody>
      </p:sp>
    </p:spTree>
    <p:extLst>
      <p:ext uri="{BB962C8B-B14F-4D97-AF65-F5344CB8AC3E}">
        <p14:creationId xmlns:p14="http://schemas.microsoft.com/office/powerpoint/2010/main" val="426171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8" grpId="0" animBg="1"/>
      <p:bldP spid="208909" grpId="0" animBg="1"/>
      <p:bldP spid="208912" grpId="0" animBg="1"/>
      <p:bldP spid="208913" grpId="0" animBg="1"/>
      <p:bldP spid="208914" grpId="0" animBg="1"/>
      <p:bldP spid="208923" grpId="0"/>
      <p:bldP spid="2089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09001010 FST - 1 Samuel 1 10 - Hanna prays in the taberna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8"/>
          <a:stretch>
            <a:fillRect/>
          </a:stretch>
        </p:blipFill>
        <p:spPr bwMode="auto">
          <a:xfrm>
            <a:off x="400050" y="34529"/>
            <a:ext cx="8343900" cy="511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43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1495</TotalTime>
  <Words>1166</Words>
  <Application>Microsoft Office PowerPoint</Application>
  <PresentationFormat>如螢幕大小 (16:9)</PresentationFormat>
  <Paragraphs>142</Paragraphs>
  <Slides>33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旅程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哈拿的人生困境</vt:lpstr>
      <vt:lpstr>禱告的好時機</vt:lpstr>
      <vt:lpstr>PowerPoint 簡報</vt:lpstr>
      <vt:lpstr>雖不明、神掌管</vt:lpstr>
      <vt:lpstr>哈拿禱告的態度</vt:lpstr>
      <vt:lpstr>「眼淚瓶子」</vt:lpstr>
      <vt:lpstr>「眼淚瓶子」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哈拿用什麼來回應神呢？ </vt:lpstr>
      <vt:lpstr>撒母耳記上1</vt:lpstr>
      <vt:lpstr>PowerPoint 簡報</vt:lpstr>
      <vt:lpstr>PowerPoint 簡報</vt:lpstr>
      <vt:lpstr>PowerPoint 簡報</vt:lpstr>
      <vt:lpstr>PowerPoint 簡報</vt:lpstr>
      <vt:lpstr>PowerPoint 簡報</vt:lpstr>
      <vt:lpstr>「眼淚瓶子」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Shirley Ho</dc:creator>
  <cp:lastModifiedBy>Shirley01</cp:lastModifiedBy>
  <cp:revision>92</cp:revision>
  <cp:lastPrinted>2018-05-08T08:27:26Z</cp:lastPrinted>
  <dcterms:created xsi:type="dcterms:W3CDTF">2018-02-28T01:54:56Z</dcterms:created>
  <dcterms:modified xsi:type="dcterms:W3CDTF">2018-05-11T01:39:44Z</dcterms:modified>
</cp:coreProperties>
</file>