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zh-H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2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F353-636F-4858-83FE-C963A2B27B3D}" type="datetimeFigureOut">
              <a:rPr lang="zh-HK" altLang="en-US" smtClean="0"/>
              <a:t>4/5/2018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4538C-A6A9-4394-9906-9C89F885F2E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0073450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F353-636F-4858-83FE-C963A2B27B3D}" type="datetimeFigureOut">
              <a:rPr lang="zh-HK" altLang="en-US" smtClean="0"/>
              <a:t>4/5/2018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4538C-A6A9-4394-9906-9C89F885F2E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862545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F353-636F-4858-83FE-C963A2B27B3D}" type="datetimeFigureOut">
              <a:rPr lang="zh-HK" altLang="en-US" smtClean="0"/>
              <a:t>4/5/2018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4538C-A6A9-4394-9906-9C89F885F2E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23957764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F353-636F-4858-83FE-C963A2B27B3D}" type="datetimeFigureOut">
              <a:rPr lang="zh-HK" altLang="en-US" smtClean="0"/>
              <a:t>4/5/2018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4538C-A6A9-4394-9906-9C89F885F2E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574975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F353-636F-4858-83FE-C963A2B27B3D}" type="datetimeFigureOut">
              <a:rPr lang="zh-HK" altLang="en-US" smtClean="0"/>
              <a:t>4/5/2018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4538C-A6A9-4394-9906-9C89F885F2E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0021228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F353-636F-4858-83FE-C963A2B27B3D}" type="datetimeFigureOut">
              <a:rPr lang="zh-HK" altLang="en-US" smtClean="0"/>
              <a:t>4/5/2018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4538C-A6A9-4394-9906-9C89F885F2E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9523765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F353-636F-4858-83FE-C963A2B27B3D}" type="datetimeFigureOut">
              <a:rPr lang="zh-HK" altLang="en-US" smtClean="0"/>
              <a:t>4/5/2018</a:t>
            </a:fld>
            <a:endParaRPr lang="zh-HK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4538C-A6A9-4394-9906-9C89F885F2E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4901580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F353-636F-4858-83FE-C963A2B27B3D}" type="datetimeFigureOut">
              <a:rPr lang="zh-HK" altLang="en-US" smtClean="0"/>
              <a:t>4/5/2018</a:t>
            </a:fld>
            <a:endParaRPr lang="zh-HK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4538C-A6A9-4394-9906-9C89F885F2E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1125824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F353-636F-4858-83FE-C963A2B27B3D}" type="datetimeFigureOut">
              <a:rPr lang="zh-HK" altLang="en-US" smtClean="0"/>
              <a:t>4/5/2018</a:t>
            </a:fld>
            <a:endParaRPr lang="zh-HK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4538C-A6A9-4394-9906-9C89F885F2E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45941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F353-636F-4858-83FE-C963A2B27B3D}" type="datetimeFigureOut">
              <a:rPr lang="zh-HK" altLang="en-US" smtClean="0"/>
              <a:t>4/5/2018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4538C-A6A9-4394-9906-9C89F885F2E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6950470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HK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90F353-636F-4858-83FE-C963A2B27B3D}" type="datetimeFigureOut">
              <a:rPr lang="zh-HK" altLang="en-US" smtClean="0"/>
              <a:t>4/5/2018</a:t>
            </a:fld>
            <a:endParaRPr lang="zh-HK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HK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B4538C-A6A9-4394-9906-9C89F885F2E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22838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zh-HK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HK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90F353-636F-4858-83FE-C963A2B27B3D}" type="datetimeFigureOut">
              <a:rPr lang="zh-HK" altLang="en-US" smtClean="0"/>
              <a:t>4/5/2018</a:t>
            </a:fld>
            <a:endParaRPr lang="zh-HK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HK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B4538C-A6A9-4394-9906-9C89F885F2E4}" type="slidenum">
              <a:rPr lang="zh-HK" altLang="en-US" smtClean="0"/>
              <a:t>‹#›</a:t>
            </a:fld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2344875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H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使命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11:19-30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這段經文承接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8:1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的描述，信徒群體面對逼迫及四散的成長歷程。在這成長過程，安提阿教會是一個里程碑的代表。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87090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使命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11:19-30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）－信息思路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安提阿教會得到耶路撒冷教會的教導，成為接棒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者（</a:t>
            </a: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2.0</a:t>
            </a:r>
            <a:r>
              <a:rPr lang="zh-TW" altLang="en-US" sz="4000" b="1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），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更能發揮福音的視野與及處境中的優勢。</a:t>
            </a:r>
          </a:p>
          <a:p>
            <a:pPr marL="0" indent="0">
              <a:buNone/>
            </a:pPr>
            <a:endParaRPr lang="zh-TW" altLang="en-US" sz="4000" b="1" dirty="0" smtClean="0">
              <a:latin typeface="標楷體" panose="03000509000000000000" pitchFamily="65" charset="-120"/>
              <a:ea typeface="標楷體" panose="03000509000000000000" pitchFamily="65" charset="-120"/>
            </a:endParaRPr>
          </a:p>
          <a:p>
            <a:pPr marL="0" indent="0">
              <a:buNone/>
            </a:pPr>
            <a:r>
              <a:rPr lang="en-US" altLang="zh-TW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0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隨著時間的進程，我們可會肩負栽培新一代責任，也可會是接續前人的服事，將信仰使命延續下去。</a:t>
            </a:r>
          </a:p>
          <a:p>
            <a:pPr marL="0" indent="0">
              <a:buNone/>
            </a:pP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90471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使命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（徒</a:t>
            </a:r>
            <a:r>
              <a:rPr lang="en-US" altLang="zh-TW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11:19-30</a:t>
            </a:r>
            <a:r>
              <a:rPr lang="zh-TW" altLang="en-US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）－信息大綱</a:t>
            </a:r>
            <a:endParaRPr lang="zh-HK" altLang="en-US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1.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接通世界的福音使命。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(19-21)</a:t>
            </a:r>
          </a:p>
          <a:p>
            <a:pPr marL="0" indent="0">
              <a:buNone/>
            </a:pP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2.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息息不斷的裝備使命。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(22-26)</a:t>
            </a:r>
          </a:p>
          <a:p>
            <a:pPr marL="0" indent="0">
              <a:buNone/>
            </a:pP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3.</a:t>
            </a:r>
            <a:r>
              <a:rPr lang="zh-TW" altLang="en-US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青出於藍的傳承使命。</a:t>
            </a:r>
            <a:r>
              <a:rPr lang="en-US" altLang="zh-TW" sz="4400" b="1" dirty="0" smtClean="0">
                <a:latin typeface="標楷體" panose="03000509000000000000" pitchFamily="65" charset="-120"/>
                <a:ea typeface="標楷體" panose="03000509000000000000" pitchFamily="65" charset="-120"/>
              </a:rPr>
              <a:t>(27-30)</a:t>
            </a:r>
            <a:endParaRPr lang="zh-HK" altLang="en-US" sz="4400" b="1" dirty="0">
              <a:latin typeface="標楷體" panose="03000509000000000000" pitchFamily="65" charset="-120"/>
              <a:ea typeface="標楷體" panose="03000509000000000000" pitchFamily="65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18324382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153</Words>
  <Application>Microsoft Office PowerPoint</Application>
  <PresentationFormat>如螢幕大小 (4:3)</PresentationFormat>
  <Paragraphs>10</Paragraphs>
  <Slides>3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4" baseType="lpstr">
      <vt:lpstr>Office 佈景主題</vt:lpstr>
      <vt:lpstr>使命2.0（徒11:19-30）－信息思路</vt:lpstr>
      <vt:lpstr>使命2.0（徒11:19-30）－信息思路</vt:lpstr>
      <vt:lpstr>使命2.0（徒11:19-30）－信息大綱</vt:lpstr>
    </vt:vector>
  </TitlesOfParts>
  <Company>Hewlett-Packard Company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使命2.0徒11:19-30</dc:title>
  <dc:creator>Matthew Yan</dc:creator>
  <cp:lastModifiedBy>Matthew Yan</cp:lastModifiedBy>
  <cp:revision>4</cp:revision>
  <dcterms:created xsi:type="dcterms:W3CDTF">2018-05-04T06:15:29Z</dcterms:created>
  <dcterms:modified xsi:type="dcterms:W3CDTF">2018-05-04T06:34:01Z</dcterms:modified>
</cp:coreProperties>
</file>