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58" r:id="rId3"/>
    <p:sldId id="259" r:id="rId4"/>
    <p:sldId id="260" r:id="rId5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54A30-7C51-439C-8C9A-37BAA24B958A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CFCF4-51EB-4494-A5DE-EE05B7980E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3320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879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823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15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114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8166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964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256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8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83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771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083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0B91F-FE15-4C82-85E0-6D46358A9392}" type="datetimeFigureOut">
              <a:rPr lang="zh-HK" altLang="en-US" smtClean="0"/>
              <a:t>27/4/2018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D31CA-F6A4-4F71-88CE-616506318A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061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俗世聖徒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10:1-11:18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一．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經文詳細記載彼得帶領哥尼流全家信主的過程</a:t>
            </a:r>
            <a:r>
              <a:rPr lang="zh-TW" altLang="en-US" b="1" dirty="0" smtClean="0">
                <a:latin typeface="新細明體"/>
                <a:ea typeface="新細明體"/>
              </a:rPr>
              <a:t>、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上帝在雙方的工作與及人的配合。場景如下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哥尼流得見異象。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(10:1-8)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彼得得見異象。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(10:9-16)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彼得遇見哥尼流差來的人，並且上路。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(10:17-23)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彼得與哥尼流交談。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(10:24-33)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彼得的講道。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(10:34-43)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上帝的介入及哥尼流全家的洗禮。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(10:44-48)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向耶路撒冷教會報告。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(11:1-18)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027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俗世聖徒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10:1-11:18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．當時的教會群體是猶太人背景，在向外邦人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非猶太人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傳福音的使命上，有兩種因著宗教思維帶來的困難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外邦人是否應該先加入猶太教，即行了割禮，才能成為基督徒呢？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外邦人的生活是不潔的，他們不遵守猶太人的飲食之禮，猶太信徒是否可以與外邦信徒有桌子上的交通呢？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874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俗世聖徒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10:1-11:18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．從彼得和哥尼流相遇經歷，加上彼得的解說，帶出一個信息－－在宗教層面或者有「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」和「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俗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」之分野，但在上帝救贖恩典之下，並沒有俗人，而上帝正在不斷尋找願意回應的人。今天，我們也從哥尼流的故事，學習以更新的眼界看未信的朋友，擴闊使命。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259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俗世聖徒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10:1-11:18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ea"/>
              <a:buAutoNum type="ea1Cht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在俗世中，留心神聖的呼喚。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(10:1-16)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在俗世中，分辨神聖的經歷。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(10:17-33)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在俗世中，聚焦神聖的信仰。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(10:34-48)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在俗世中，擴闊神聖的使命。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(11:1-18)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115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378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俗世聖徒（徒10:1-11:18）－信息思路</vt:lpstr>
      <vt:lpstr>俗世聖徒（徒10:1-11:18）－信息思路</vt:lpstr>
      <vt:lpstr>俗世聖徒（徒10:1-11:18）－信息思路</vt:lpstr>
      <vt:lpstr>俗世聖徒（徒10:1-11:18）－信息大綱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俗世聖徒（徒10:1-11:18）－信息思路</dc:title>
  <dc:creator>Matthew Yan</dc:creator>
  <cp:lastModifiedBy>Matthew Yan</cp:lastModifiedBy>
  <cp:revision>5</cp:revision>
  <cp:lastPrinted>2018-04-27T03:05:42Z</cp:lastPrinted>
  <dcterms:created xsi:type="dcterms:W3CDTF">2018-04-27T02:46:42Z</dcterms:created>
  <dcterms:modified xsi:type="dcterms:W3CDTF">2018-04-27T03:14:59Z</dcterms:modified>
</cp:coreProperties>
</file>