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810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869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992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833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09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4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42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442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28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063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417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A2FB3-D963-4899-B715-405B76B0AB57}" type="datetimeFigureOut">
              <a:rPr lang="zh-HK" altLang="en-US" smtClean="0"/>
              <a:t>31/3/2018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4408-38A5-44AC-A9B9-42C7EC4B6EC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100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復活繁星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（林前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保羅應對哥林多教會一些信徒對復活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事情的質疑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15:12)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，提出基督復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活的事實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(15:1-11)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，與及對信徒生活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的影響力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(15:12-34)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26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復活繁星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（林前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經文的信息中，保羅除了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提出曾經見證基督復活的各種群眾，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也道出復活的基督對他個人的影響。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保羅的生命轉變，連同上述各種群眾，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正是基督復活的實證。保羅也希望讀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者也學習基督復活真理，更新信仰生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(15:1-4;11)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721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復活繁星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（林前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當時的保羅與及各種群眾，是基督復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活的實證，好像一些反照太陽光芒的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星宿，懸掛在歷史天空。今天，我們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重溫基督內住生命，學習在生活中反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照上復活的信仰。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7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復活繁星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（林前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復活的實證凝聚了歷代繁星。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(5-7)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復活的恩典燃起了顯亮繁星。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(8-10)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復活的信仰造就了今日繁星。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(1-4;11)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5954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112</Words>
  <Application>Microsoft Office PowerPoint</Application>
  <PresentationFormat>如螢幕大小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復活繁星（林前15:1-11）－信息思路</vt:lpstr>
      <vt:lpstr>復活繁星（林前15:1-11）－信息思路</vt:lpstr>
      <vt:lpstr>復活繁星（林前15:1-11）－信息思路</vt:lpstr>
      <vt:lpstr>復活繁星（林前15:1-11）－信息大綱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復活繁星（林前15:1-11）－信息思路</dc:title>
  <dc:creator>Matthew Yan</dc:creator>
  <cp:lastModifiedBy>Matthew Yan</cp:lastModifiedBy>
  <cp:revision>3</cp:revision>
  <dcterms:created xsi:type="dcterms:W3CDTF">2018-03-31T06:18:02Z</dcterms:created>
  <dcterms:modified xsi:type="dcterms:W3CDTF">2018-03-31T06:27:27Z</dcterms:modified>
</cp:coreProperties>
</file>