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49" r:id="rId32"/>
    <p:sldId id="350" r:id="rId33"/>
    <p:sldId id="338" r:id="rId34"/>
    <p:sldId id="339" r:id="rId35"/>
    <p:sldId id="340" r:id="rId36"/>
    <p:sldId id="341" r:id="rId37"/>
    <p:sldId id="342" r:id="rId38"/>
    <p:sldId id="343" r:id="rId39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417D-F6B0-46B4-8EE9-CEAE0AA56760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D791-9828-47B0-B41B-39E1D6F6BB6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19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5A998EF-58D7-43F9-AA25-41587B60630A}" type="datetimeFigureOut">
              <a:rPr lang="zh-HK" altLang="en-US" smtClean="0"/>
              <a:t>19/3/2018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日本教會現況：</a:t>
            </a:r>
            <a:endParaRPr lang="zh-HK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為日本禱告：</a:t>
            </a:r>
            <a:endParaRPr lang="zh-HK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宗教上的無知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8712968" cy="135015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成田山街頭做宗教調查問卷：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2018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1-7</a:t>
            </a:r>
            <a:r>
              <a:rPr lang="zh-TW" altLang="en-US" dirty="0" smtClean="0">
                <a:solidFill>
                  <a:srgbClr val="FF0000"/>
                </a:solidFill>
              </a:rPr>
              <a:t>日約有</a:t>
            </a:r>
            <a:r>
              <a:rPr lang="en-US" altLang="zh-TW" dirty="0" smtClean="0">
                <a:solidFill>
                  <a:srgbClr val="FF0000"/>
                </a:solidFill>
              </a:rPr>
              <a:t>3,000,000</a:t>
            </a:r>
            <a:r>
              <a:rPr lang="zh-TW" altLang="en-US" dirty="0" smtClean="0">
                <a:solidFill>
                  <a:srgbClr val="FF0000"/>
                </a:solidFill>
              </a:rPr>
              <a:t>人前往成田山不動尊寺參拜。大部分人不知道他們所拜的是甚麼。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139702"/>
            <a:ext cx="7772400" cy="1003697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 descr="C:\Users\Shirley Ho\Desktop\shirley ho\Japanese missonary trip\2018 tokyo\photos\IMG-20180208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7" y="1934633"/>
            <a:ext cx="4278253" cy="32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" y="1923678"/>
            <a:ext cx="4860032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1" descr="麥玲玲占い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4" y="-9803"/>
            <a:ext cx="5863706" cy="29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1" descr="十字架上的聖誕老人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80293" cy="30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ドラえもん　石像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63738"/>
            <a:ext cx="3280293" cy="26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zensyoji.skr.jp/wp-content/uploads/2016/07/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4" y="2463738"/>
            <a:ext cx="5863706" cy="26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為日本禱告：</a:t>
            </a:r>
            <a:endParaRPr lang="zh-HK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宗教上的無知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變態文化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援助交際：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每</a:t>
            </a:r>
            <a:r>
              <a:rPr lang="en-US" altLang="zh-TW" dirty="0">
                <a:solidFill>
                  <a:srgbClr val="FF0000"/>
                </a:solidFill>
              </a:rPr>
              <a:t>30</a:t>
            </a:r>
            <a:r>
              <a:rPr lang="zh-TW" altLang="en-US" dirty="0">
                <a:solidFill>
                  <a:srgbClr val="FF0000"/>
                </a:solidFill>
              </a:rPr>
              <a:t>名高中女生中</a:t>
            </a:r>
            <a:r>
              <a:rPr lang="zh-TW" altLang="en-US" dirty="0" smtClean="0">
                <a:solidFill>
                  <a:srgbClr val="FF0000"/>
                </a:solidFill>
              </a:rPr>
              <a:t>有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名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69672"/>
            <a:ext cx="4992490" cy="3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援助交際的圖片搜尋結果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6" descr="援助交際的圖片搜尋結果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8" descr="援助交際的圖片搜尋結果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0" descr="援助交際的圖片搜尋結果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6" name="Picture 12" descr="援助交際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869672"/>
            <a:ext cx="4932039" cy="3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827" y="195487"/>
            <a:ext cx="7772400" cy="1021556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水子地藏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水子地藏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" y="1923678"/>
            <a:ext cx="9023573" cy="31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6827" y="195487"/>
            <a:ext cx="7772400" cy="1021556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水子地藏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 descr="水子地藏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b="13904"/>
          <a:stretch/>
        </p:blipFill>
        <p:spPr bwMode="auto">
          <a:xfrm>
            <a:off x="179512" y="1923678"/>
            <a:ext cx="897780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575" y="1059583"/>
            <a:ext cx="3089548" cy="102155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水子地</a:t>
            </a:r>
            <a:r>
              <a:rPr lang="zh-TW" altLang="en-US" dirty="0" smtClean="0">
                <a:solidFill>
                  <a:srgbClr val="FF0000"/>
                </a:solidFill>
              </a:rPr>
              <a:t>藏</a:t>
            </a:r>
            <a:r>
              <a:rPr lang="en-US" altLang="zh-TW" dirty="0" smtClean="0">
                <a:solidFill>
                  <a:srgbClr val="FF0000"/>
                </a:solidFill>
              </a:rPr>
              <a:t>‧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川越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blob:https://web.whatsapp.com/0914ee5f-9e5e-4684-8474-5a6851e8d57b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blob:https://web.whatsapp.com/0914ee5f-9e5e-4684-8474-5a6851e8d57b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9" name="Picture 5" descr="C:\Users\Shirley Ho\Downloads\WhatsApp Image 2018-02-17 at 14.15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irley Ho\Downloads\WhatsApp Image 2018-02-17 at 14.18.0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1"/>
          <a:stretch/>
        </p:blipFill>
        <p:spPr bwMode="auto">
          <a:xfrm>
            <a:off x="0" y="1923678"/>
            <a:ext cx="3995936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為日本禱告：</a:t>
            </a:r>
            <a:endParaRPr lang="zh-HK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265901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宗教上的無知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變態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文化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校園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欺凌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校園欺凌事件嚴重，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引致不登校的社會問題。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 descr="いじめ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678"/>
            <a:ext cx="896448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香港教會信徒人數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492"/>
            <a:ext cx="8397969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5940152" y="4191930"/>
            <a:ext cx="27363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1287</a:t>
            </a:r>
            <a:r>
              <a:rPr lang="zh-TW" altLang="en-US" dirty="0" smtClean="0">
                <a:solidFill>
                  <a:schemeClr val="tx1"/>
                </a:solidFill>
              </a:rPr>
              <a:t> 間教會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5%</a:t>
            </a:r>
            <a:r>
              <a:rPr lang="zh-TW" altLang="en-US" dirty="0" smtClean="0">
                <a:solidFill>
                  <a:schemeClr val="tx1"/>
                </a:solidFill>
              </a:rPr>
              <a:t> 基督徒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987824" y="141481"/>
            <a:ext cx="7772400" cy="102155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香港教會數目：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56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校園欺凌事件嚴重，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引致不登校的社會問題。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170" name="Picture 2" descr="不登校 統計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678"/>
            <a:ext cx="9144000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校園欺凌事件嚴重，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引致不登校的社會問題。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194" name="Picture 2" descr="不登校 統計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78"/>
            <a:ext cx="8784976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為日本禱告：</a:t>
            </a:r>
            <a:endParaRPr lang="zh-HK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265901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宗教上的無知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變態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文化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校園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欺凌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遊民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每</a:t>
            </a:r>
            <a:r>
              <a:rPr lang="en-US" altLang="zh-TW" dirty="0" smtClean="0"/>
              <a:t>6</a:t>
            </a:r>
            <a:r>
              <a:rPr lang="zh-TW" altLang="en-US" dirty="0" smtClean="0"/>
              <a:t>人中有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個貧窮人，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無家可歸者淪為遊民。</a:t>
            </a:r>
            <a:endParaRPr lang="zh-HK" altLang="en-US" dirty="0"/>
          </a:p>
        </p:txBody>
      </p:sp>
      <p:pic>
        <p:nvPicPr>
          <p:cNvPr id="5122" name="Picture 2" descr="遊民 上野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23678"/>
            <a:ext cx="4658651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遊民 上野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3678"/>
            <a:ext cx="439248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 descr="C:\Users\Shirley Ho\Desktop\shirley ho\Japanese missonary trip\2018 tokyo\photos\IMG-2018020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山谷　労働者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44" y="-47541"/>
            <a:ext cx="5022557" cy="519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1266" name="Picture 2" descr="山谷　労働者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2290" name="Picture 2" descr="山谷　労働者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" y="-10920"/>
            <a:ext cx="4637236" cy="5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2501"/>
            <a:ext cx="4499992" cy="25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16" y="2566290"/>
            <a:ext cx="4526384" cy="25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為日本禱告：</a:t>
            </a:r>
            <a:endParaRPr lang="zh-HK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265901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宗教上的無知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變態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文化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校園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欺凌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</a:rPr>
              <a:t>遊民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</a:rPr>
              <a:t>孤獨死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175" y="348854"/>
            <a:ext cx="7772400" cy="102155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人口老化、人際疏離、孤獨死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9218" name="Picture 2" descr="孤独死 統計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69672"/>
            <a:ext cx="5544616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孤独死的圖片搜尋結果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6" descr="孤独死的圖片搜尋結果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8" descr="孤独死的圖片搜尋結果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226" name="Picture 10" descr="https://i1.kknews.cc/SIG=evonao/4732000nr4649905n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" y="1869672"/>
            <a:ext cx="4587081" cy="3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170" name="Picture 2" descr="C:\Users\Shirley Ho\Desktop\shirley ho\Japanese missonary trip\2018 tokyo\photos\IMG-20180212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570"/>
            <a:ext cx="9144000" cy="41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20818" y="-236562"/>
            <a:ext cx="7772400" cy="102155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去日本基督教書室血拼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2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86786"/>
            <a:ext cx="7772400" cy="1021556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日本</a:t>
            </a:r>
            <a:r>
              <a:rPr lang="zh-TW" altLang="en-US" dirty="0" smtClean="0">
                <a:solidFill>
                  <a:srgbClr val="FF0000"/>
                </a:solidFill>
              </a:rPr>
              <a:t>教會數目：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4054640" y="483518"/>
            <a:ext cx="4896544" cy="1260140"/>
          </a:xfrm>
          <a:prstGeom prst="ellipse">
            <a:avLst/>
          </a:prstGeom>
          <a:solidFill>
            <a:srgbClr val="D3481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7030A0"/>
                </a:solidFill>
              </a:rPr>
              <a:t>Unchurched Cities</a:t>
            </a:r>
          </a:p>
          <a:p>
            <a:pPr algn="ctr"/>
            <a:r>
              <a:rPr lang="en-US" altLang="zh-TW" sz="2800" b="1" dirty="0" smtClean="0">
                <a:solidFill>
                  <a:srgbClr val="7030A0"/>
                </a:solidFill>
              </a:rPr>
              <a:t>22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個 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7030A0"/>
                </a:solidFill>
              </a:rPr>
              <a:t>Unchurched Towns</a:t>
            </a:r>
          </a:p>
          <a:p>
            <a:pPr algn="ctr"/>
            <a:r>
              <a:rPr lang="en-US" altLang="zh-HK" sz="2800" b="1" dirty="0" smtClean="0">
                <a:solidFill>
                  <a:srgbClr val="7030A0"/>
                </a:solidFill>
              </a:rPr>
              <a:t>546</a:t>
            </a:r>
            <a:r>
              <a:rPr lang="zh-TW" altLang="en-US" sz="2800" b="1" dirty="0">
                <a:solidFill>
                  <a:srgbClr val="7030A0"/>
                </a:solidFill>
              </a:rPr>
              <a:t>個  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872" y="235572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根據日本</a:t>
            </a:r>
            <a:r>
              <a:rPr lang="en-US" altLang="zh-TW" sz="3200" dirty="0"/>
              <a:t>CIS</a:t>
            </a:r>
            <a:r>
              <a:rPr lang="zh-TW" altLang="en-US" sz="3200" dirty="0"/>
              <a:t>（</a:t>
            </a:r>
            <a:r>
              <a:rPr lang="en-US" altLang="zh-TW" sz="3200" dirty="0"/>
              <a:t>Church Information Service</a:t>
            </a:r>
            <a:r>
              <a:rPr lang="zh-TW" altLang="en-US" sz="3200" dirty="0"/>
              <a:t>）統計</a:t>
            </a:r>
            <a:r>
              <a:rPr lang="zh-TW" altLang="en-US" sz="3200" dirty="0" smtClean="0"/>
              <a:t>，全</a:t>
            </a:r>
            <a:r>
              <a:rPr lang="zh-TW" altLang="en-US" sz="3200" dirty="0"/>
              <a:t>日本有</a:t>
            </a:r>
            <a:r>
              <a:rPr lang="en-US" altLang="zh-TW" sz="3200" b="1" dirty="0">
                <a:solidFill>
                  <a:srgbClr val="FF0000"/>
                </a:solidFill>
              </a:rPr>
              <a:t>7879</a:t>
            </a:r>
            <a:r>
              <a:rPr lang="zh-TW" altLang="en-US" sz="3200" dirty="0"/>
              <a:t>間教會</a:t>
            </a:r>
            <a:r>
              <a:rPr lang="zh-TW" altLang="en-US" sz="3200" dirty="0" smtClean="0"/>
              <a:t>，聚會</a:t>
            </a:r>
            <a:r>
              <a:rPr lang="zh-TW" altLang="en-US" sz="3200" dirty="0"/>
              <a:t>人數</a:t>
            </a:r>
            <a:r>
              <a:rPr lang="en-US" altLang="zh-TW" sz="3200" dirty="0"/>
              <a:t>279,932</a:t>
            </a:r>
            <a:r>
              <a:rPr lang="zh-TW" altLang="en-US" sz="3200" dirty="0" smtClean="0"/>
              <a:t>。以人口</a:t>
            </a:r>
            <a:r>
              <a:rPr lang="en-US" altLang="zh-TW" sz="3200" dirty="0"/>
              <a:t>1.27</a:t>
            </a:r>
            <a:r>
              <a:rPr lang="zh-TW" altLang="en-US" sz="3200" dirty="0"/>
              <a:t>億來算</a:t>
            </a:r>
            <a:r>
              <a:rPr lang="zh-TW" altLang="en-US" sz="3200" dirty="0" smtClean="0"/>
              <a:t>，基督徒</a:t>
            </a:r>
            <a:r>
              <a:rPr lang="zh-TW" altLang="en-US" sz="3200" dirty="0"/>
              <a:t>比率</a:t>
            </a:r>
            <a:r>
              <a:rPr lang="zh-TW" altLang="en-US" sz="3200" dirty="0" smtClean="0"/>
              <a:t>只有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0.22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％</a:t>
            </a:r>
            <a:r>
              <a:rPr lang="zh-TW" altLang="en-US" sz="3200" dirty="0" smtClean="0"/>
              <a:t>。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9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20818" y="-236562"/>
            <a:ext cx="7772400" cy="102155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去日本基督教書室血拼</a:t>
            </a:r>
            <a:endParaRPr lang="zh-HK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64"/>
            <a:ext cx="9144000" cy="42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5788" y="771622"/>
            <a:ext cx="795637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4:1 主知道法利賽人聽見他收門徒施洗比約翰還多、</a:t>
            </a:r>
            <a:b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4:2 （其實不是耶穌親自施洗、乃是他的門徒施洗）</a:t>
            </a:r>
            <a:b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4:3 他就離了猶太、又往加利利去．</a:t>
            </a:r>
            <a:b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4:4 </a:t>
            </a:r>
            <a:r>
              <a:rPr lang="zh-HK" altLang="zh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必須</a:t>
            </a:r>
            <a:r>
              <a:rPr lang="en-US" altLang="zh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zh-HK" sz="3200" b="1" dirty="0" err="1" smtClean="0">
                <a:latin typeface="Bwgrkl" panose="00000400000000000000" pitchFamily="2" charset="0"/>
              </a:rPr>
              <a:t>dei</a:t>
            </a:r>
            <a:r>
              <a:rPr lang="en-US" altLang="zh-HK" sz="3200" b="1" dirty="0">
                <a:latin typeface="Bwgrkl" panose="00000400000000000000" pitchFamily="2" charset="0"/>
              </a:rPr>
              <a:t>/ </a:t>
            </a:r>
            <a:r>
              <a:rPr lang="en-US" altLang="zh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HK" altLang="zh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經過</a:t>
            </a:r>
            <a:r>
              <a:rPr lang="zh-HK" altLang="zh-HK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撒瑪利亞。</a:t>
            </a:r>
            <a:br>
              <a:rPr lang="zh-HK" altLang="zh-HK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4:5 於是到了撒瑪利亞的一座城、名叫敘加、靠近雅各給他兒子約瑟的那塊地。 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519523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b="1" dirty="0"/>
              <a:t>約翰福音 </a:t>
            </a:r>
            <a:r>
              <a:rPr lang="en-US" altLang="zh-HK" sz="3200" b="1" dirty="0"/>
              <a:t>4</a:t>
            </a:r>
            <a:r>
              <a:rPr lang="zh-HK" altLang="en-US" sz="3200" b="1" dirty="0"/>
              <a:t>章</a:t>
            </a:r>
            <a:endParaRPr lang="zh-HK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26394" r="12931" b="20312"/>
          <a:stretch/>
        </p:blipFill>
        <p:spPr bwMode="auto">
          <a:xfrm>
            <a:off x="-16768" y="9525"/>
            <a:ext cx="92692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猶大  撒馬利亞\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撒瑪利亞井旁婦人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2841780"/>
            <a:ext cx="79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井水</a:t>
            </a:r>
            <a:endParaRPr lang="zh-HK" altLang="en-US" sz="6000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0236" y="2835585"/>
            <a:ext cx="79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特毛楷" panose="020B0609010101010101" pitchFamily="49" charset="-120"/>
                <a:ea typeface="文鼎特毛楷" panose="020B0609010101010101" pitchFamily="49" charset="-120"/>
              </a:rPr>
              <a:t>渴求</a:t>
            </a:r>
            <a:endParaRPr lang="en-US" altLang="zh-TW" sz="6000" dirty="0" smtClean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08304" y="2956080"/>
            <a:ext cx="79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活水</a:t>
            </a:r>
            <a:endParaRPr lang="zh-HK" altLang="en-US" sz="6000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339752" y="338184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向右箭號 7"/>
          <p:cNvSpPr/>
          <p:nvPr/>
        </p:nvSpPr>
        <p:spPr>
          <a:xfrm>
            <a:off x="5652120" y="338184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t="26604" r="13913" b="20570"/>
          <a:stretch/>
        </p:blipFill>
        <p:spPr bwMode="auto">
          <a:xfrm>
            <a:off x="0" y="9618"/>
            <a:ext cx="9144000" cy="51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 descr="猶大  撒馬利亞\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3678"/>
            <a:ext cx="770485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780" y="53285"/>
            <a:ext cx="86044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4:28 那婦人就留下水罐子、往城裡去、對眾人說、</a:t>
            </a:r>
            <a:b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4:29 你們來看、有一個人將我素來所行的一切事、都給我說出來了、</a:t>
            </a:r>
            <a:r>
              <a:rPr lang="zh-HK" altLang="zh-HK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莫非這就是基督麼</a:t>
            </a:r>
            <a: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b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zh-HK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4:30 眾人就出城往耶穌那裡去。 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971600" y="4191930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</a:rPr>
              <a:t>１．與未信者相遇，轉化生命。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0783"/>
            <a:ext cx="7704856" cy="32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780" y="-8270"/>
            <a:ext cx="860444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en-US" altLang="zh-TW" sz="1600" dirty="0"/>
              <a:t>4:34</a:t>
            </a:r>
            <a:r>
              <a:rPr lang="zh-TW" altLang="en-US" sz="1600" dirty="0"/>
              <a:t> 耶穌說、我的食物就是遵行差我來者的旨意、作成他的工。</a:t>
            </a:r>
            <a:br>
              <a:rPr lang="zh-TW" altLang="en-US" sz="1600" dirty="0"/>
            </a:br>
            <a:r>
              <a:rPr lang="en-US" altLang="zh-TW" sz="1600" dirty="0"/>
              <a:t>4:35</a:t>
            </a:r>
            <a:r>
              <a:rPr lang="zh-TW" altLang="en-US" sz="1600" dirty="0"/>
              <a:t> 你們豈不說、</a:t>
            </a:r>
            <a:r>
              <a:rPr lang="zh-TW" altLang="en-US" sz="2000" b="1" dirty="0">
                <a:solidFill>
                  <a:srgbClr val="FF0000"/>
                </a:solidFill>
              </a:rPr>
              <a:t>到收割的時候、還有四個月麼</a:t>
            </a:r>
            <a:r>
              <a:rPr lang="zh-TW" altLang="en-US" sz="1600" dirty="0"/>
              <a:t>．我告訴你們、</a:t>
            </a:r>
            <a:r>
              <a:rPr lang="zh-TW" altLang="en-US" sz="2000" b="1" dirty="0">
                <a:solidFill>
                  <a:srgbClr val="FF0000"/>
                </a:solidFill>
              </a:rPr>
              <a:t>舉目向田觀看、莊稼已經熟了</a:t>
            </a:r>
            <a:r>
              <a:rPr lang="zh-TW" altLang="en-US" sz="1600" dirty="0" smtClean="0"/>
              <a:t>、可以</a:t>
            </a:r>
            <a:r>
              <a:rPr lang="zh-TW" altLang="en-US" sz="1600" dirty="0"/>
              <a:t>收割了。</a:t>
            </a:r>
            <a:br>
              <a:rPr lang="zh-TW" altLang="en-US" sz="1600" dirty="0"/>
            </a:br>
            <a:r>
              <a:rPr lang="en-US" altLang="zh-TW" sz="1600" dirty="0" smtClean="0"/>
              <a:t>4:36</a:t>
            </a:r>
            <a:r>
              <a:rPr lang="zh-TW" altLang="en-US" sz="1600" dirty="0"/>
              <a:t> 收割的人得工價、</a:t>
            </a:r>
            <a:r>
              <a:rPr lang="zh-TW" altLang="en-US" sz="1600" b="1" dirty="0">
                <a:solidFill>
                  <a:srgbClr val="FF0000"/>
                </a:solidFill>
              </a:rPr>
              <a:t>積蓄五穀到永生</a:t>
            </a:r>
            <a:r>
              <a:rPr lang="zh-TW" altLang="en-US" sz="1600" dirty="0"/>
              <a:t>．叫撒種的和收割的一同快樂。</a:t>
            </a:r>
            <a:br>
              <a:rPr lang="zh-TW" altLang="en-US" sz="1600" dirty="0"/>
            </a:br>
            <a:r>
              <a:rPr lang="en-US" altLang="zh-TW" sz="1600" dirty="0"/>
              <a:t>4:37</a:t>
            </a:r>
            <a:r>
              <a:rPr lang="zh-TW" altLang="en-US" sz="1600" dirty="0"/>
              <a:t> 俗語說、那人撒種、這人收割、這話可見是真的。</a:t>
            </a:r>
            <a:br>
              <a:rPr lang="zh-TW" altLang="en-US" sz="1600" dirty="0"/>
            </a:br>
            <a:r>
              <a:rPr lang="en-US" altLang="zh-TW" sz="1600" dirty="0"/>
              <a:t>4:38</a:t>
            </a:r>
            <a:r>
              <a:rPr lang="zh-TW" altLang="en-US" sz="1600" dirty="0"/>
              <a:t> 我差你們去收你們所沒有勞苦的．別人勞苦、你們享受他們所勞苦的。</a:t>
            </a:r>
            <a:endParaRPr lang="zh-HK" altLang="zh-HK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71600" y="4191930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</a:rPr>
              <a:t>２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．與門徒們對話，</a:t>
            </a:r>
            <a:r>
              <a:rPr lang="zh-TW" altLang="en-US" sz="3200" b="1" dirty="0">
                <a:solidFill>
                  <a:srgbClr val="7030A0"/>
                </a:solidFill>
              </a:rPr>
              <a:t>挑戰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視野。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6540" y="-177548"/>
            <a:ext cx="860444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en-US" altLang="zh-TW" sz="2000" dirty="0"/>
              <a:t>4:40</a:t>
            </a:r>
            <a:r>
              <a:rPr lang="zh-TW" altLang="en-US" sz="2000" dirty="0"/>
              <a:t> 於是撒瑪利亞人來見耶穌、求他在他們那裡住下．</a:t>
            </a:r>
            <a:r>
              <a:rPr lang="zh-TW" altLang="en-US" sz="2800" b="1" dirty="0">
                <a:solidFill>
                  <a:srgbClr val="FF0000"/>
                </a:solidFill>
              </a:rPr>
              <a:t>他便在那裡住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了（</a:t>
            </a:r>
            <a:r>
              <a:rPr lang="en-US" altLang="zh-HK" sz="2800" b="1" dirty="0" err="1">
                <a:latin typeface="Bwgrkl" panose="00000400000000000000" pitchFamily="2" charset="0"/>
              </a:rPr>
              <a:t>me,nw</a:t>
            </a:r>
            <a:r>
              <a:rPr lang="en-US" altLang="zh-HK" sz="2800" b="1" dirty="0">
                <a:latin typeface="Bwgrkl" panose="00000400000000000000" pitchFamily="2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）兩</a:t>
            </a:r>
            <a:r>
              <a:rPr lang="zh-TW" altLang="en-US" sz="2800" b="1" dirty="0">
                <a:solidFill>
                  <a:srgbClr val="FF0000"/>
                </a:solidFill>
              </a:rPr>
              <a:t>天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4:41</a:t>
            </a:r>
            <a:r>
              <a:rPr lang="zh-TW" altLang="en-US" sz="2000" dirty="0"/>
              <a:t> 因耶穌的話、信的人就更多了</a:t>
            </a:r>
            <a:r>
              <a:rPr lang="zh-TW" altLang="en-US" sz="2000" dirty="0" smtClean="0"/>
              <a:t>．</a:t>
            </a:r>
            <a:r>
              <a:rPr lang="en-US" altLang="zh-TW" sz="2000" dirty="0" smtClean="0"/>
              <a:t>4:42</a:t>
            </a:r>
            <a:r>
              <a:rPr lang="zh-TW" altLang="en-US" sz="2000" dirty="0"/>
              <a:t> 便對婦人說、現在我們信、不是因為你的話、是我們</a:t>
            </a:r>
            <a:r>
              <a:rPr lang="zh-TW" altLang="en-US" sz="2800" b="1" dirty="0">
                <a:solidFill>
                  <a:srgbClr val="FF0000"/>
                </a:solidFill>
              </a:rPr>
              <a:t>親自聽見</a:t>
            </a:r>
            <a:r>
              <a:rPr lang="zh-TW" altLang="en-US" sz="2000" dirty="0"/>
              <a:t>了、知道這</a:t>
            </a:r>
            <a:r>
              <a:rPr lang="zh-TW" altLang="en-US" sz="2800" b="1" dirty="0">
                <a:solidFill>
                  <a:srgbClr val="FF0000"/>
                </a:solidFill>
              </a:rPr>
              <a:t>真是救世主</a:t>
            </a:r>
            <a:r>
              <a:rPr lang="zh-TW" altLang="en-US" sz="2000" dirty="0"/>
              <a:t>。</a:t>
            </a:r>
            <a:br>
              <a:rPr lang="zh-TW" altLang="en-US" sz="2000" dirty="0"/>
            </a:br>
            <a:r>
              <a:rPr lang="en-US" altLang="zh-TW" sz="2000" dirty="0"/>
              <a:t>4:43</a:t>
            </a:r>
            <a:r>
              <a:rPr lang="zh-TW" altLang="en-US" sz="2000" dirty="0"/>
              <a:t> 過了那兩天、耶穌離了那地方、往加利利去。</a:t>
            </a:r>
            <a:endParaRPr lang="zh-HK" altLang="zh-H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撒馬利亞人與耶穌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7684"/>
            <a:ext cx="6336704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26840" r="13998" b="222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971600" y="4191930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</a:rPr>
              <a:t>３．與未得民同住，親自結連。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939180" y="843558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</a:rPr>
              <a:t>１．與未信者相遇，轉化生命。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971600" y="1977684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</a:rPr>
              <a:t>２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．與門徒們對話，擴闊視野。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71600" y="3111810"/>
            <a:ext cx="748883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</a:rPr>
              <a:t>３．與未得民同住，親自結連。</a:t>
            </a:r>
            <a:endParaRPr lang="zh-HK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1835696" y="843558"/>
            <a:ext cx="6264696" cy="2754306"/>
          </a:xfrm>
          <a:prstGeom prst="ellipse">
            <a:avLst/>
          </a:prstGeom>
          <a:solidFill>
            <a:srgbClr val="D8BF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smtClean="0">
                <a:solidFill>
                  <a:srgbClr val="7030A0"/>
                </a:solidFill>
              </a:rPr>
              <a:t>必須？</a:t>
            </a:r>
            <a:endParaRPr lang="zh-HK" alt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1266" name="Picture 2" descr="C:\Users\Shirley Ho\Desktop\shirley ho\Japanese missonary trip\2018 tokyo\photos\IMG-20180214-WA0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24298" r="35040" b="226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9218" name="Picture 2" descr="C:\Users\Shirley Ho\Desktop\shirley ho\Japanese missonary trip\2018 tokyo\photos\IMG-20180214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5485" r="16269" b="4222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C:\Users\Shirley Ho\Desktop\shirley ho\Japanese missonary trip\2018 tokyo\photos\IMG-20180214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31541" r="4622" b="45740"/>
          <a:stretch/>
        </p:blipFill>
        <p:spPr bwMode="auto">
          <a:xfrm>
            <a:off x="9252" y="0"/>
            <a:ext cx="91347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236562"/>
            <a:ext cx="7772400" cy="102155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滯日外國人人數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194" name="Picture 2" descr="C:\Users\Shirley Ho\Desktop\shirley ho\Japanese missonary trip\2018 tokyo\photos\IMG-20180214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28766" r="22639" b="21852"/>
          <a:stretch/>
        </p:blipFill>
        <p:spPr bwMode="auto">
          <a:xfrm>
            <a:off x="0" y="769014"/>
            <a:ext cx="9144000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177998"/>
            <a:ext cx="7772400" cy="1021556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Missionaries </a:t>
            </a:r>
            <a:r>
              <a:rPr lang="zh-TW" altLang="en-US" dirty="0" smtClean="0">
                <a:solidFill>
                  <a:srgbClr val="FF0000"/>
                </a:solidFill>
              </a:rPr>
              <a:t>宣教士數目：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 descr="C:\Users\Shirley Ho\Desktop\shirley ho\Japanese missonary trip\2018 tokyo\photos\IMG-20180214-WA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16852" r="20424" b="15740"/>
          <a:stretch/>
        </p:blipFill>
        <p:spPr bwMode="auto">
          <a:xfrm>
            <a:off x="0" y="735546"/>
            <a:ext cx="9119344" cy="44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171" name="Picture 3" descr="C:\Users\Shirley Ho\Desktop\shirley ho\Japanese missonary trip\2018 tokyo\photos\IMG-20180214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271" r="24444" b="31482"/>
          <a:stretch/>
        </p:blipFill>
        <p:spPr bwMode="auto">
          <a:xfrm>
            <a:off x="9252" y="0"/>
            <a:ext cx="91347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761</TotalTime>
  <Words>286</Words>
  <Application>Microsoft Office PowerPoint</Application>
  <PresentationFormat>如螢幕大小 (16:9)</PresentationFormat>
  <Paragraphs>62</Paragraphs>
  <Slides>38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神韻</vt:lpstr>
      <vt:lpstr>日本教會現況：</vt:lpstr>
      <vt:lpstr>PowerPoint 簡報</vt:lpstr>
      <vt:lpstr>日本教會數目：</vt:lpstr>
      <vt:lpstr>PowerPoint 簡報</vt:lpstr>
      <vt:lpstr>PowerPoint 簡報</vt:lpstr>
      <vt:lpstr>PowerPoint 簡報</vt:lpstr>
      <vt:lpstr>滯日外國人人數</vt:lpstr>
      <vt:lpstr>Missionaries 宣教士數目：</vt:lpstr>
      <vt:lpstr>PowerPoint 簡報</vt:lpstr>
      <vt:lpstr>為日本禱告：</vt:lpstr>
      <vt:lpstr>成田山街頭做宗教調查問卷： 2018年1月1-7日約有3,000,000人前往成田山不動尊寺參拜。大部分人不知道他們所拜的是甚麼。</vt:lpstr>
      <vt:lpstr>PowerPoint 簡報</vt:lpstr>
      <vt:lpstr>為日本禱告：</vt:lpstr>
      <vt:lpstr>援助交際： 每30名高中女生中有1名。</vt:lpstr>
      <vt:lpstr>水子地藏</vt:lpstr>
      <vt:lpstr>水子地藏</vt:lpstr>
      <vt:lpstr>水子地藏‧ 川越 </vt:lpstr>
      <vt:lpstr>為日本禱告：</vt:lpstr>
      <vt:lpstr>校園欺凌事件嚴重， 引致不登校的社會問題。</vt:lpstr>
      <vt:lpstr>校園欺凌事件嚴重， 引致不登校的社會問題。</vt:lpstr>
      <vt:lpstr>校園欺凌事件嚴重， 引致不登校的社會問題。</vt:lpstr>
      <vt:lpstr>為日本禱告：</vt:lpstr>
      <vt:lpstr>每6人中有1個貧窮人， 無家可歸者淪為遊民。</vt:lpstr>
      <vt:lpstr>PowerPoint 簡報</vt:lpstr>
      <vt:lpstr>PowerPoint 簡報</vt:lpstr>
      <vt:lpstr>PowerPoint 簡報</vt:lpstr>
      <vt:lpstr>為日本禱告：</vt:lpstr>
      <vt:lpstr>人口老化、人際疏離、孤獨死</vt:lpstr>
      <vt:lpstr> </vt:lpstr>
      <vt:lpstr> </vt:lpstr>
      <vt:lpstr>PowerPoint 簡報</vt:lpstr>
      <vt:lpstr>PowerPoint 簡報</vt:lpstr>
      <vt:lpstr>撒瑪利亞井旁婦人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 Ho</dc:creator>
  <cp:lastModifiedBy>Matthew Yan</cp:lastModifiedBy>
  <cp:revision>37</cp:revision>
  <dcterms:created xsi:type="dcterms:W3CDTF">2018-02-28T01:54:56Z</dcterms:created>
  <dcterms:modified xsi:type="dcterms:W3CDTF">2018-03-19T05:09:39Z</dcterms:modified>
</cp:coreProperties>
</file>