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06146-737C-4689-BAEB-8C366841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472AFC3-AF31-4016-98CD-C842B396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5197-C23C-445A-A4AF-F24749F9A16B}" type="datetimeFigureOut">
              <a:rPr lang="zh-HK" altLang="en-US" smtClean="0"/>
              <a:t>9/3/2018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C7C4AA8-255A-4B29-A906-4FAD434E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8AB8996-0FAE-44BF-8AC3-90702F8E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92687-760F-467D-9CA2-829124EA0D8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491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DEFF1E2-D0DB-4AB6-8BD7-495C61FB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4C71F9-0221-479D-AE88-50C73779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2A0363-C957-4D82-8BDB-3A1369880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D5197-C23C-445A-A4AF-F24749F9A16B}" type="datetimeFigureOut">
              <a:rPr lang="zh-HK" altLang="en-US" smtClean="0"/>
              <a:t>9/3/2018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D41DC9-9ACD-49A7-91EF-7220E8047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A8681B-E301-4397-9E46-CC79D072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92687-760F-467D-9CA2-829124EA0D8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30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D42C2E9-5D56-40E9-B0F8-371E5BE8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頑石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9D3150-555F-43DC-8878-2DCB3774B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5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C96E2D-1FC7-46E1-B756-3722339B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</a:t>
            </a:r>
            <a:r>
              <a:rPr lang="en-US" altLang="zh-TW"/>
              <a:t>(</a:t>
            </a:r>
            <a:r>
              <a:rPr lang="zh-TW" altLang="en-US"/>
              <a:t>馬太</a:t>
            </a:r>
            <a:r>
              <a:rPr lang="en-US" altLang="zh-TW"/>
              <a:t>16</a:t>
            </a:r>
            <a:r>
              <a:rPr lang="zh-TW" altLang="en-US"/>
              <a:t>章，新漢語譯本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3260BB-6B1C-4BD3-8C62-D8BDAED7E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1DBAF3D-C2A8-446B-868C-C94B2E77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</a:t>
            </a:r>
            <a:r>
              <a:rPr lang="en-US" altLang="zh-TW"/>
              <a:t>(</a:t>
            </a:r>
            <a:r>
              <a:rPr lang="zh-TW" altLang="en-US"/>
              <a:t>馬太</a:t>
            </a:r>
            <a:r>
              <a:rPr lang="en-US" altLang="zh-TW"/>
              <a:t>16</a:t>
            </a:r>
            <a:r>
              <a:rPr lang="zh-TW" altLang="en-US"/>
              <a:t>章，新漢語譯本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697FA9-124A-450C-B68D-E676BFB534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7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BCAEE25-C8FA-4EB7-BD6B-6508E932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</a:t>
            </a:r>
            <a:r>
              <a:rPr lang="en-US" altLang="zh-TW"/>
              <a:t>(</a:t>
            </a:r>
            <a:r>
              <a:rPr lang="zh-TW" altLang="en-US"/>
              <a:t>馬太</a:t>
            </a:r>
            <a:r>
              <a:rPr lang="en-US" altLang="zh-TW"/>
              <a:t>16</a:t>
            </a:r>
            <a:r>
              <a:rPr lang="zh-TW" altLang="en-US"/>
              <a:t>章，新漢語譯本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8805EBA-9D6B-4BDB-9FDC-C88647E545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5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8B8EE9A-EFAE-44AF-92E2-2AE5FDB05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彼得 </a:t>
            </a:r>
            <a:r>
              <a:rPr lang="en-US" altLang="zh-HK"/>
              <a:t> </a:t>
            </a:r>
            <a:r>
              <a:rPr lang="pt-BR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Πέτρος 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66D426-FA2B-4F6F-BE8F-AE1F38BF9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A24D6F1-367F-469D-AB6E-1A82D9A5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λίθος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680A59-1D0E-4C49-AE0A-A5B9C59AE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277828B-7659-4129-8401-A625C4A8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空心石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磯法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8876C0-CE21-4E1D-8C4B-7DC633641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E881D2-CD30-4B58-A9F4-729FC980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空心石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磯法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BF5DCE-FCB7-40B3-9501-0A301CA3A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9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C2AA5F3-5D83-459B-9883-1DCEFD5A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西門 </a:t>
            </a:r>
            <a:r>
              <a:rPr lang="el-GR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Σίμων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2FF6C3-A5E6-4E88-98FF-9342B4696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26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582BAE7-5DDF-4F6E-8FF4-08B3C61C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磐石 </a:t>
            </a:r>
            <a:r>
              <a:rPr lang="en-US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πέτρα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7D18CB-5D93-45EE-83FD-14CAFA5465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5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C8946C9-8AF4-48A4-9BFF-B2043841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天主教理解的彼得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3FAA34-4C6E-4F07-9AAD-C795A3A23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2DE249-0937-4D8A-B384-9C67C887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7FB5B8-D8DF-4DDE-ACCA-E4A7A0FF84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99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3409CDE-12A9-4BF3-A978-E23FF243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耶穌基督自己是房角石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0BDC57-9509-4980-9DBC-135E94010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4266DB0-B8A0-4B22-B7DF-FA7E9EC7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房角石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546DBD-D645-49B1-AE0E-DE70D95860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27959C-D7B7-4ECB-939C-5433266A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耶穌基督自己是房角石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CE442E-A402-4777-85FA-3DB450A34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AD5CC09-633C-4BBE-BE80-DB26EEA3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真正的基石是這個信念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604BF8-5050-4CAF-8261-938517E3AD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0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4ED358-8B60-4C23-AB21-4CB888E6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98A109-3AC4-4611-B1E7-71C98F20D0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1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0CD1EC4-5058-4E53-ABE4-5DDBF7A6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教會的權柄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357AC1-5772-4EC6-B056-EB5A06E628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6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22DB0AC-D5FC-44A4-BE42-ADF2F1B8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死亡的門與天國的鑰匙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B0FA5C-327D-448F-B295-11B0785C0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8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508EDF-49BA-4A53-814B-76AE2FAE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真正的基石是這個信念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3E825F-2111-4BC1-BD5B-3485B8F2D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3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0C4E56D-3258-4A45-89E6-FD974EC5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地基的重要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364733-DD8A-4F6F-9E72-B7233DBD9A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83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8236CC-5074-45AB-9D96-D51708D4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保羅筆下的根基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1EFA01-1E44-496A-8594-A145810E2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7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9C6FAB-0092-4051-8F05-9B809CA6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基督生平片段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FC4C22-0C4F-4D11-BDEB-20461E918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83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05DDC8C-C571-498B-8C6C-6C422CB7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再沒有別的根基！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30D00B-0F6F-45AA-A8CC-B1CEBB9C1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6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A79A3C-CAD6-4DC7-B338-79F0B4B0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經文中的兩塊石頭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888A75-CFEC-4145-B50B-5707469499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8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C4EB05E-FE63-4EB2-8CAA-7F71FF1C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DFCDD3-2E63-4591-9C57-F70057F1F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1247EC-E55C-4B35-955C-662B9CE3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6267C3B-0098-4CC6-B36D-299D9FDF7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18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2864026-2AD1-421B-9F24-2A266B19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和合本聖經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5BBB7D-39C0-4DBE-854B-9442FC68B3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16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D044AF-3F51-43FE-91AD-4B610F48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新漢語譯本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6BE68C-4500-4DFA-912C-EE35ABBA1D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38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8177ED3-DAE7-4F60-A1A6-5B8A590B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絆腳石 </a:t>
            </a:r>
            <a:r>
              <a:rPr lang="el-GR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σκάνδαλον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D4F7EF-DFC8-4602-BA17-155AFEE7D9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7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55DB197-16A6-4C88-B22D-34FF49D6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責備彼得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D87AD9-76A7-4D8E-B2FA-6FB92C7D1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88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0D8D714-6CF3-4FAB-B79F-7F13A174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接著的教導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7E542F-EB8F-4265-9AEA-C20C41672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1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47376DB-7758-4D7A-BF9E-7D3D36EE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責備彼得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8BAAE2-9571-4327-A9DA-F781912321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59C0F92-4F04-4D7C-911A-A3394867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基督生平片段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755F39-EECC-45BF-B0BC-32E646BAE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4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7B32A93-8509-41D4-9B5C-B80067E8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由稱讚到責備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965FF4-662A-479C-A7E2-B56911EF0F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87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C8EBBA-8C87-4C28-BBCE-536294F9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登山變像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13874CA-C593-479E-939B-E3B23DF8D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3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6B4BF4D-2AE4-4295-B3F8-14BCE218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0370B9-5F9F-4C8D-9213-EA71F9D6C2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5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6F773E-EFD9-492B-840D-1998389B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你們要聽他！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C051F6-15AB-4873-9CD7-A4EC60E89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7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1BADDFC-B94F-41B9-8C12-2DB0ACE0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受施約翰的浸禮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79D90E-C8E0-40A7-870B-AE13B757C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09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976365-71D0-4F05-B3F2-2D2C3352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彼得還未能體貼神的心意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8B7C1E-E6B8-47C9-B4F5-C00A90A5D4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61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9394B23-08BE-43C9-9A94-B457766E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責備彼得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1C6247-1AE9-411E-8AA1-6DAADC1C29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6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92ADFE-3B7D-49EE-8CC5-20DD6FAB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耶穌明言將要受害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AE986D8-2614-4932-8EF8-55D1ED9A3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95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B4B16AF-1DA5-4ADC-8A98-1980F7A1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彼得的說是否我們的寫照？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D7F33B-498B-4884-B659-D94E9A762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9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6D6DC88-F145-48E9-80AE-26AF5B39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經文中的兩塊石頭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BFE895-7F7F-4FF6-85B1-611AC079A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FA2246-4AAE-46E2-B7A0-0CDF7A9A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基督生平片段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89A78D-3CDB-4017-A7B2-33A523F5E6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1D6225A-4AC6-4777-8D16-154D0060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保羅的教導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9B4664-E293-47B4-B36B-D4B0A7B2EA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57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4EB540-6A3F-4F16-A037-D4C99CF7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馬太福音</a:t>
            </a:r>
            <a:r>
              <a:rPr lang="en-US" altLang="zh-TW"/>
              <a:t>》</a:t>
            </a:r>
            <a:r>
              <a:rPr lang="zh-TW" altLang="en-US"/>
              <a:t>中耶穌基督五篇講論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41B12A-CAA3-4A10-B5B4-B569B2DDD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23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91E54B6-E2D6-4B67-85E0-39AB792D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馬太福音最先論及的磐石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8D717A-34F1-4F62-935B-2560810AD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757B7E-4F5B-4589-8795-CFD5A65C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使徒保羅的努力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9374D8-C0B4-4EA8-ACCB-46EA449CD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72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424A13-F3F2-4E81-9C8E-2A1FDE01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A0A122-87BF-4756-B532-F349ACE5F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7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48D710-B83A-41ED-B12B-11541BAF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5EE6AF-74C5-44F4-9A39-1626ABEF6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A45D82-8601-41C3-9058-D57BB948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馬太福音</a:t>
            </a:r>
            <a:r>
              <a:rPr lang="en-US" altLang="zh-TW"/>
              <a:t>》</a:t>
            </a:r>
            <a:r>
              <a:rPr lang="zh-TW" altLang="en-US"/>
              <a:t>中耶穌基督五篇講論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03DE51-C2E1-45DD-86A0-9850B18C8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FA2E47-E3E9-4FA1-8C1A-3D4D174B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該撒利亞腓立比的位置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C8D7D2-8527-4AF0-9E16-500145FD8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6812626-DF09-4032-9C3B-7DB29B14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經文中的兩塊石頭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C3DB61-AFE3-4002-A6FA-DA07B5212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0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F42124-9E1C-4254-B15F-68F3C888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經文中的兩塊石頭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1C79DA-5267-4784-B93F-E21F43E61C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寬螢幕</PresentationFormat>
  <Paragraphs>51</Paragraphs>
  <Slides>55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1" baseType="lpstr">
      <vt:lpstr>新細明體</vt:lpstr>
      <vt:lpstr>Arial</vt:lpstr>
      <vt:lpstr>Calibri</vt:lpstr>
      <vt:lpstr>Calibri Light</vt:lpstr>
      <vt:lpstr>Times New Roman</vt:lpstr>
      <vt:lpstr>Office 佈景主題</vt:lpstr>
      <vt:lpstr>頑石</vt:lpstr>
      <vt:lpstr>2018年教會年曆</vt:lpstr>
      <vt:lpstr>基督生平片段</vt:lpstr>
      <vt:lpstr>基督生平片段</vt:lpstr>
      <vt:lpstr>基督生平片段</vt:lpstr>
      <vt:lpstr>《馬太福音》中耶穌基督五篇講論</vt:lpstr>
      <vt:lpstr>該撒利亞腓立比的位置</vt:lpstr>
      <vt:lpstr>經文中的兩塊石頭</vt:lpstr>
      <vt:lpstr>經文中的兩塊石頭</vt:lpstr>
      <vt:lpstr>經文(馬太16章，新漢語譯本)</vt:lpstr>
      <vt:lpstr>經文(馬太16章，新漢語譯本)</vt:lpstr>
      <vt:lpstr>經文(馬太16章，新漢語譯本)</vt:lpstr>
      <vt:lpstr>彼得  Πέτρος </vt:lpstr>
      <vt:lpstr>λίθος</vt:lpstr>
      <vt:lpstr>空心石(磯法)</vt:lpstr>
      <vt:lpstr>空心石(磯法)</vt:lpstr>
      <vt:lpstr>西門 Σίμων</vt:lpstr>
      <vt:lpstr>磐石 πέτρα</vt:lpstr>
      <vt:lpstr>天主教理解的彼得</vt:lpstr>
      <vt:lpstr>耶穌基督自己是房角石</vt:lpstr>
      <vt:lpstr>房角石</vt:lpstr>
      <vt:lpstr>耶穌基督自己是房角石</vt:lpstr>
      <vt:lpstr>真正的基石是這個信念</vt:lpstr>
      <vt:lpstr>PowerPoint 簡報</vt:lpstr>
      <vt:lpstr>教會的權柄</vt:lpstr>
      <vt:lpstr>死亡的門與天國的鑰匙</vt:lpstr>
      <vt:lpstr>真正的基石是這個信念</vt:lpstr>
      <vt:lpstr>地基的重要</vt:lpstr>
      <vt:lpstr>保羅筆下的根基</vt:lpstr>
      <vt:lpstr>再沒有別的根基！</vt:lpstr>
      <vt:lpstr>經文中的兩塊石頭</vt:lpstr>
      <vt:lpstr>PowerPoint 簡報</vt:lpstr>
      <vt:lpstr>PowerPoint 簡報</vt:lpstr>
      <vt:lpstr>和合本聖經</vt:lpstr>
      <vt:lpstr>新漢語譯本</vt:lpstr>
      <vt:lpstr>絆腳石 σκάνδαλον</vt:lpstr>
      <vt:lpstr>責備彼得</vt:lpstr>
      <vt:lpstr>接著的教導</vt:lpstr>
      <vt:lpstr>責備彼得</vt:lpstr>
      <vt:lpstr>由稱讚到責備</vt:lpstr>
      <vt:lpstr>登山變像</vt:lpstr>
      <vt:lpstr>PowerPoint 簡報</vt:lpstr>
      <vt:lpstr>你們要聽他！</vt:lpstr>
      <vt:lpstr>受施約翰的浸禮</vt:lpstr>
      <vt:lpstr>彼得還未能體貼神的心意</vt:lpstr>
      <vt:lpstr>責備彼得</vt:lpstr>
      <vt:lpstr>耶穌明言將要受害</vt:lpstr>
      <vt:lpstr>彼得的說是否我們的寫照？</vt:lpstr>
      <vt:lpstr>經文中的兩塊石頭</vt:lpstr>
      <vt:lpstr>保羅的教導</vt:lpstr>
      <vt:lpstr>《馬太福音》中耶穌基督五篇講論</vt:lpstr>
      <vt:lpstr>馬太福音最先論及的磐石</vt:lpstr>
      <vt:lpstr>使徒保羅的努力</vt:lpstr>
      <vt:lpstr>主耶穌身邊的門徒圈</vt:lpstr>
      <vt:lpstr>2018年教會年曆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頑石</dc:title>
  <dc:creator>stanley lo</dc:creator>
  <cp:lastModifiedBy>stanley lo</cp:lastModifiedBy>
  <cp:revision>1</cp:revision>
  <dcterms:created xsi:type="dcterms:W3CDTF">2018-03-09T09:30:09Z</dcterms:created>
  <dcterms:modified xsi:type="dcterms:W3CDTF">2018-03-09T09:30:09Z</dcterms:modified>
</cp:coreProperties>
</file>