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569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256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571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766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235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006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155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555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576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338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084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FC89D-AC99-444F-98A3-BFF0FFFC19A5}" type="datetimeFigureOut">
              <a:rPr lang="zh-HK" altLang="en-US" smtClean="0"/>
              <a:t>23/2/2018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5DF8-7019-42DD-9B13-D17F2A06FEB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2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9:32-43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描述信徒群體經歷耶穌基督復活之後的轉變及成長歷程，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9:32-11:18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返回以彼得為主線的篇章。這篇章主要記載彼得一段外展經歷，其重心是他與哥尼流的相遇，擴展了基督信仰的心思。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229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9:32-43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傳道旅程中，彼得分別在呂大及約帕兩處信徒群體，神蹟地治好以尼雅與及令大比大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從死復生的事蹟，成為這外展篇章的序幕。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當日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，神蹟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強化了信仰群體的見證服事與及關懷服事。今天，我們或會遇見種種奇蹟的經歷，我們也從中學習，領略奇蹟對我們的意義。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552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9:32-43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奇蹟現象增添了信仰的助證。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(32-35)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奇蹟力量支持了關懷的授受。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(36-41)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奇蹟經歷造就了心思的擴展。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(42-43)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255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212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奇蹟（徒9:32-43）－信息思路</vt:lpstr>
      <vt:lpstr>奇蹟（徒9:32-43）－信息思路</vt:lpstr>
      <vt:lpstr>奇蹟（徒9:32-43）－信息大綱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奇蹟（徒9:32-43）－－信息思路</dc:title>
  <dc:creator>Matthew Yan</dc:creator>
  <cp:lastModifiedBy>Matthew Yan</cp:lastModifiedBy>
  <cp:revision>5</cp:revision>
  <dcterms:created xsi:type="dcterms:W3CDTF">2018-02-23T02:46:12Z</dcterms:created>
  <dcterms:modified xsi:type="dcterms:W3CDTF">2018-02-23T05:18:16Z</dcterms:modified>
</cp:coreProperties>
</file>