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</p:sldIdLst>
  <p:sldSz cx="12192000" cy="6858000"/>
  <p:notesSz cx="6797675" cy="9926638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DD10ECC-58F9-4C48-987D-44A666C6A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A1993F1-D21B-45E5-BD5A-62528E000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1722D-D494-4C14-BA40-BF46FEAF203D}" type="datetimeFigureOut">
              <a:rPr lang="zh-HK" altLang="en-US" smtClean="0"/>
              <a:t>12/2/2018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DF7AF2E-025C-4428-ABAE-38A6427AA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C786A21-303B-4DC7-83AC-4A2105B1A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A973C-D2C3-4B87-BEA6-D1ACD3F42E6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4877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283ED3A0-FE50-4561-A8C0-0D626F466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F9BE904-65FB-4D03-9BBC-55B5DC3C5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C5BD2FE-1D89-430C-BB16-B0B0599216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1722D-D494-4C14-BA40-BF46FEAF203D}" type="datetimeFigureOut">
              <a:rPr lang="zh-HK" altLang="en-US" smtClean="0"/>
              <a:t>12/2/2018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334220F-8F64-42DD-9540-1540825820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C266DAE-B970-4DE4-B77B-83DAC1E2B3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A973C-D2C3-4B87-BEA6-D1ACD3F42E6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76938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22B0631-1BBB-47ED-9AEE-43D68A871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tx1"/>
                </a:solidFill>
              </a:rPr>
              <a:t>八福臨門？</a:t>
            </a:r>
            <a:endParaRPr lang="zh-HK" altLang="en-US" dirty="0">
              <a:solidFill>
                <a:schemeClr val="tx1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8A5E322-8C3F-4538-AF57-CC684ED6E7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85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0ABE9BA-A287-42B0-B008-F2D80A184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八福山的位置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5F0C4DE-26A6-46DE-9CFC-C2C47FD44C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06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10F7D72-148E-4E6E-BB59-C2D484A83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八福山的實景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6D6B5A0-3A79-4FF3-AEAD-A0514D1937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41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E751AD4-58A6-4954-B26B-3A81E2603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八福的上文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BC66A68-800C-4671-8753-677BF5175C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58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359CF19-BA22-425F-9D41-4ABA48AA3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八福的上文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5A9BE5F-FBC6-4472-9E4F-11710FB1EE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15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CA2A3A2-974B-4712-99D6-F35A8DD30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《</a:t>
            </a:r>
            <a:r>
              <a:rPr lang="zh-TW" altLang="en-US"/>
              <a:t>馬太福音</a:t>
            </a:r>
            <a:r>
              <a:rPr lang="en-US" altLang="zh-TW"/>
              <a:t>》</a:t>
            </a:r>
            <a:r>
              <a:rPr lang="zh-TW" altLang="en-US"/>
              <a:t>中耶穌基督五篇講論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75A0E3E-C126-4606-842C-C83DCE538D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90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BC8F71D-F7D9-4FBF-BEB0-30254318F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八福的本質是什麼？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E15C2DF-8FAE-4DAD-840E-B90AC292EC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19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4C894E2-48A2-43C3-BED3-1A7F637B5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馬太福音登山寶訓之八福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6E4F0E3-CEC4-4B63-AF8C-7C4A1E5D8E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91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9FE93C1-A38D-40E6-AA73-B5234FA88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馬太福音登山寶訓之八福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50ECB9B-7B88-4AF1-99DB-858D1388A6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469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EB7CDA2-E8E3-4621-B96E-48342F7E3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馬太福音登山寶訓之八福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BAE8365-8F18-4360-9169-40B46FE6C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6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0DF82E5-6DFD-4456-AF9F-E09599A9B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發山寶訓及八福的不同理解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7D18437-09CC-4123-B98A-67B8C76E6B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3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D261CC2-38FC-4E3D-9277-041D43196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2018</a:t>
            </a:r>
            <a:r>
              <a:rPr lang="zh-TW" altLang="en-US"/>
              <a:t>年教會年曆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BBC60AA-61C5-4E82-B99B-D73A1B871A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79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6634640-0292-46B6-B028-8D84DF2A9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第一福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202B390-0C6E-47EE-A5DC-C3E6CBE0D2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47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E0A798F-1E85-492C-B92D-72EC4800C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第二福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7C317BE-9187-4761-A3B4-5F58CFA0D2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20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9A9BD64-B7F7-4F38-AFB9-9007F5104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第三福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92F7553-5F9D-43A9-B82E-2FDE845AAF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60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33DE9EB-47D9-43A1-8306-871A10454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第四福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76CBAE6-FE90-48E0-BB63-ED25705C48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82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B382710-A8AF-40AD-BE64-A81018B75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第五福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57FEF34-EDB8-4051-ACC0-68DACFA216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8073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5470792-12F8-406C-AF08-E1D0212A9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第六福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8FCCED4-182B-47DF-943D-2752347318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084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E440602-9EC4-49E1-94C1-392170DC0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第七福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E208EFE-544A-437C-8FBD-F6B9300AB7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25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F840C3C-489B-4D32-97F4-1E20A34D8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第八福</a:t>
            </a:r>
            <a:r>
              <a:rPr lang="en-US" altLang="zh-TW"/>
              <a:t>/</a:t>
            </a:r>
            <a:r>
              <a:rPr lang="zh-TW" altLang="en-US"/>
              <a:t>第一福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490B4C2-FA7F-4E9C-B772-01FFA8A6EB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932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3606455-278E-4CAB-9429-A7A83B3B3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第九福</a:t>
            </a:r>
            <a:r>
              <a:rPr lang="en-US" altLang="zh-TW"/>
              <a:t>/</a:t>
            </a:r>
            <a:r>
              <a:rPr lang="zh-TW" altLang="en-US"/>
              <a:t>第八福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06EF4CD-9C7B-4575-A800-C25EDDAB5C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725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17E823E-EFDB-40C8-B97B-7F4ADF7CA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馬太福音登山寶訓之八福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DEDA291-4B6F-49C7-B7A1-0AF9B61E38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3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0ABDE6E-4AF8-4258-B871-9F08326B6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何謂「福」？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BDD118F-FB3C-48EA-94B4-776D4A3982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497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A1B7613-5133-420B-AB2C-E7D7E90D8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耶穌傳道總綱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38B8897-C889-477D-A152-CE42B9194F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389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36974B4-1016-4D35-ADE4-309CC4B01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八福所講的是</a:t>
            </a:r>
            <a:r>
              <a:rPr lang="en-US" altLang="zh-TW"/>
              <a:t>…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346EBA3-D175-42F8-9749-E59F663195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537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B47525B-F119-42E3-8F7C-C43B2A62A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馬太福音與路加福音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0E24E5D-B99D-4127-AB74-70DA00C858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865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AB999A0-50D2-4999-8D5B-63CD5C5B9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路加福音平原講論的四福四禍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D15704B-459C-4F62-A873-055DB82646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506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A2EF027-4CE1-4A4B-9465-EFDB776CD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柴爾斯頓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53E0D56-2D1B-4DCF-A310-8B5F9FFD1F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061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2C65E37-0169-4565-A5D9-7003C4EDB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天國的架構圖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D490730-CB36-46FB-B532-0224B141E9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883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0EEAEE7-E355-4DB0-91F9-E9EEFC851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福在於天國在我們中間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FEACB74-E6C4-4244-A725-AA21B5163E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1384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D4EC768-39FB-4817-A82E-718B77152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路加福音平原講論的四福四禍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B264DA3-E7A9-42C4-A63C-B449ACF40A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423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6E8A2F3-54D8-4CE8-9E5F-6A922C843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馬太福音的七禍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1513676-229F-4107-9F8F-6C5006F391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2285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B47F1AE-21C4-4E61-BF2F-236814468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馬太福音的七禍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5951A61-7B98-4B2C-8C12-241E0E14E2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08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C769906-9D60-4981-85AF-35971D944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中國人的五福臨門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5460744-8BBF-44EF-80F6-EF9CA81C59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4474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0A445B3-28EA-4531-B9E5-6464DBE5A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馬太福音開名七禍的是那些人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8CC765E-7B8F-4FB0-B650-67029CCD70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160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EB2B659-13A6-4499-9EE5-2BB6EC60D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路加音版本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599E21B-8E4C-4667-B6FF-3F821C3EF4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1461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D3A12EA-CE4A-4297-98CF-86C16BF90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路加音版本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F54885A-071A-4DFE-AF50-B52A9B1012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381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CA028E4-B76F-4708-BE69-B5805A986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馬太福音中耶穌基督五篇講論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E04C637-8C90-4EDA-8044-10E263E9F8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074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49C2007-F465-430C-B892-C50E1FE8A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路加福音平原講論的四福四禍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AA15603-24EB-450C-84B7-677984EFC6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667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0C50C78-064A-4210-B66D-F833EB018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重點的福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F8DDBF4-B283-4FF0-8F95-6BFD31B851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058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8DD88ED-0035-4998-BDB0-E3D480187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八福的本質是什麼？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E6271F9-35EE-4B2C-85BE-BE8EF03CA1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5800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DAB8B40-7BA2-473B-9C35-08EA80044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發山寶訓及八福的不同理解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D32471C-FA8A-47A9-BC40-DD7FE71D4C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1582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4B4A669-FB79-424C-9D1A-F4578C692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八福不是世俗的祝福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7F06C6F-1AE1-4496-9380-267BA964B9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931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D979D3D-E74D-4AF9-9AEC-779286CAE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八福不是今生的智慧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78FF2FA-5CE5-42E5-AF07-F01C1A0A64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87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6362B55-6D24-44D6-9898-E348BD59A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中國人的五福臨門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5A1A87A-0D18-42C4-9024-007E0631EB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64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951614D-9915-43DF-8CD0-C0D407C48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福在於天國在我們中間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3A066F4-7DD7-4420-8DE6-10E1949B2B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26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730E487-4159-46BA-82CD-F7AB30BE7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真正的有福是因為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43E80EC-2BAB-4F05-9C6B-CC982B09B5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499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A43EB43-8C4C-46E1-A173-EAC4CFDBA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馬太福音開名七禍的是那些人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5CFE746-3B01-4760-AE1B-3FAF977EE0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609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E0DA6C1-20CA-41FE-BCA1-D7D501ECB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主耶穌身邊的門徒圈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F37DDB0-CFF8-4A9E-A0B0-0552CAC9F8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387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DBFC9DD-32EF-4FD1-9AF3-2C2F4EA24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2018</a:t>
            </a:r>
            <a:r>
              <a:rPr lang="zh-TW" altLang="en-US"/>
              <a:t>年教會年曆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349BBC0-50B2-4DBD-B822-9943B8DF9F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51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F534C65-D7A5-4DA7-A5E0-F1747CB3B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《</a:t>
            </a:r>
            <a:r>
              <a:rPr lang="zh-TW" altLang="en-US"/>
              <a:t>舊約聖經</a:t>
            </a:r>
            <a:r>
              <a:rPr lang="en-US" altLang="zh-TW"/>
              <a:t>》</a:t>
            </a:r>
            <a:r>
              <a:rPr lang="zh-TW" altLang="en-US"/>
              <a:t>箴言中的福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C409E37-F7AA-428D-BDE0-36B23B4F3B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43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E5FBF81-8C57-4F28-881D-8E1200BDF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《</a:t>
            </a:r>
            <a:r>
              <a:rPr lang="zh-TW" altLang="en-US"/>
              <a:t>舊約聖經</a:t>
            </a:r>
            <a:r>
              <a:rPr lang="en-US" altLang="zh-TW"/>
              <a:t>》</a:t>
            </a:r>
            <a:r>
              <a:rPr lang="zh-TW" altLang="en-US"/>
              <a:t>箴言中的「福」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FE93540-9158-4088-85AA-EBA70C738F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92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1855AA2-36F5-4472-896C-7EA776767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《</a:t>
            </a:r>
            <a:r>
              <a:rPr lang="zh-TW" altLang="en-US"/>
              <a:t>馬太福音</a:t>
            </a:r>
            <a:r>
              <a:rPr lang="en-US" altLang="zh-TW"/>
              <a:t>》</a:t>
            </a:r>
            <a:r>
              <a:rPr lang="zh-TW" altLang="en-US"/>
              <a:t>中的「福」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359418C-36F2-460B-84BB-AAB4CFF740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04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4F7E218-952E-47BB-AB96-4CE98BF4F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八福的上文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C878BC5-FD87-4F8D-BD51-85367169F2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90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294</Words>
  <Application>Microsoft Office PowerPoint</Application>
  <PresentationFormat>寬螢幕</PresentationFormat>
  <Paragraphs>54</Paragraphs>
  <Slides>54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54</vt:i4>
      </vt:variant>
    </vt:vector>
  </HeadingPairs>
  <TitlesOfParts>
    <vt:vector size="59" baseType="lpstr">
      <vt:lpstr>新細明體</vt:lpstr>
      <vt:lpstr>Arial</vt:lpstr>
      <vt:lpstr>Calibri</vt:lpstr>
      <vt:lpstr>Calibri Light</vt:lpstr>
      <vt:lpstr>Office 佈景主題</vt:lpstr>
      <vt:lpstr>八福臨門？</vt:lpstr>
      <vt:lpstr>2018年教會年曆</vt:lpstr>
      <vt:lpstr>何謂「福」？</vt:lpstr>
      <vt:lpstr>中國人的五福臨門</vt:lpstr>
      <vt:lpstr>中國人的五福臨門</vt:lpstr>
      <vt:lpstr>《舊約聖經》箴言中的福</vt:lpstr>
      <vt:lpstr>《舊約聖經》箴言中的「福」</vt:lpstr>
      <vt:lpstr>《馬太福音》中的「福」</vt:lpstr>
      <vt:lpstr>八福的上文</vt:lpstr>
      <vt:lpstr>八福山的位置</vt:lpstr>
      <vt:lpstr>八福山的實景</vt:lpstr>
      <vt:lpstr>八福的上文</vt:lpstr>
      <vt:lpstr>八福的上文</vt:lpstr>
      <vt:lpstr>《馬太福音》中耶穌基督五篇講論</vt:lpstr>
      <vt:lpstr>八福的本質是什麼？</vt:lpstr>
      <vt:lpstr>馬太福音登山寶訓之八福</vt:lpstr>
      <vt:lpstr>馬太福音登山寶訓之八福</vt:lpstr>
      <vt:lpstr>馬太福音登山寶訓之八福</vt:lpstr>
      <vt:lpstr>發山寶訓及八福的不同理解</vt:lpstr>
      <vt:lpstr>第一福</vt:lpstr>
      <vt:lpstr>第二福</vt:lpstr>
      <vt:lpstr>第三福</vt:lpstr>
      <vt:lpstr>第四福</vt:lpstr>
      <vt:lpstr>第五福</vt:lpstr>
      <vt:lpstr>第六福</vt:lpstr>
      <vt:lpstr>第七福</vt:lpstr>
      <vt:lpstr>第八福/第一福</vt:lpstr>
      <vt:lpstr>第九福/第八福</vt:lpstr>
      <vt:lpstr>馬太福音登山寶訓之八福</vt:lpstr>
      <vt:lpstr>耶穌傳道總綱</vt:lpstr>
      <vt:lpstr>八福所講的是…</vt:lpstr>
      <vt:lpstr>馬太福音與路加福音</vt:lpstr>
      <vt:lpstr>路加福音平原講論的四福四禍</vt:lpstr>
      <vt:lpstr>柴爾斯頓</vt:lpstr>
      <vt:lpstr>天國的架構圖</vt:lpstr>
      <vt:lpstr>福在於天國在我們中間</vt:lpstr>
      <vt:lpstr>路加福音平原講論的四福四禍</vt:lpstr>
      <vt:lpstr>馬太福音的七禍</vt:lpstr>
      <vt:lpstr>馬太福音的七禍</vt:lpstr>
      <vt:lpstr>馬太福音開名七禍的是那些人</vt:lpstr>
      <vt:lpstr>路加音版本</vt:lpstr>
      <vt:lpstr>路加音版本</vt:lpstr>
      <vt:lpstr>馬太福音中耶穌基督五篇講論</vt:lpstr>
      <vt:lpstr>路加福音平原講論的四福四禍</vt:lpstr>
      <vt:lpstr>重點的福</vt:lpstr>
      <vt:lpstr>八福的本質是什麼？</vt:lpstr>
      <vt:lpstr>發山寶訓及八福的不同理解</vt:lpstr>
      <vt:lpstr>八福不是世俗的祝福</vt:lpstr>
      <vt:lpstr>八福不是今生的智慧</vt:lpstr>
      <vt:lpstr>福在於天國在我們中間</vt:lpstr>
      <vt:lpstr>真正的有福是因為</vt:lpstr>
      <vt:lpstr>馬太福音開名七禍的是那些人</vt:lpstr>
      <vt:lpstr>主耶穌身邊的門徒圈</vt:lpstr>
      <vt:lpstr>2018年教會年曆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八福臨門？</dc:title>
  <dc:creator>stanley lo</dc:creator>
  <cp:lastModifiedBy>stanley lo</cp:lastModifiedBy>
  <cp:revision>1</cp:revision>
  <dcterms:created xsi:type="dcterms:W3CDTF">2018-02-12T06:44:12Z</dcterms:created>
  <dcterms:modified xsi:type="dcterms:W3CDTF">2018-02-12T06:44:12Z</dcterms:modified>
</cp:coreProperties>
</file>