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D1C6F-7048-4F0E-BC8C-F73FEE0397ED}" type="datetimeFigureOut">
              <a:rPr lang="zh-HK" altLang="en-US" smtClean="0"/>
              <a:t>9/2/2018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B17A-1350-4B8A-A49D-61C0C7EC0AD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67471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D1C6F-7048-4F0E-BC8C-F73FEE0397ED}" type="datetimeFigureOut">
              <a:rPr lang="zh-HK" altLang="en-US" smtClean="0"/>
              <a:t>9/2/2018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B17A-1350-4B8A-A49D-61C0C7EC0AD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53829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D1C6F-7048-4F0E-BC8C-F73FEE0397ED}" type="datetimeFigureOut">
              <a:rPr lang="zh-HK" altLang="en-US" smtClean="0"/>
              <a:t>9/2/2018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B17A-1350-4B8A-A49D-61C0C7EC0AD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50919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D1C6F-7048-4F0E-BC8C-F73FEE0397ED}" type="datetimeFigureOut">
              <a:rPr lang="zh-HK" altLang="en-US" smtClean="0"/>
              <a:t>9/2/2018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B17A-1350-4B8A-A49D-61C0C7EC0AD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10249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D1C6F-7048-4F0E-BC8C-F73FEE0397ED}" type="datetimeFigureOut">
              <a:rPr lang="zh-HK" altLang="en-US" smtClean="0"/>
              <a:t>9/2/2018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B17A-1350-4B8A-A49D-61C0C7EC0AD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58096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D1C6F-7048-4F0E-BC8C-F73FEE0397ED}" type="datetimeFigureOut">
              <a:rPr lang="zh-HK" altLang="en-US" smtClean="0"/>
              <a:t>9/2/2018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B17A-1350-4B8A-A49D-61C0C7EC0AD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69922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D1C6F-7048-4F0E-BC8C-F73FEE0397ED}" type="datetimeFigureOut">
              <a:rPr lang="zh-HK" altLang="en-US" smtClean="0"/>
              <a:t>9/2/2018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B17A-1350-4B8A-A49D-61C0C7EC0AD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60150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D1C6F-7048-4F0E-BC8C-F73FEE0397ED}" type="datetimeFigureOut">
              <a:rPr lang="zh-HK" altLang="en-US" smtClean="0"/>
              <a:t>9/2/2018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B17A-1350-4B8A-A49D-61C0C7EC0AD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14323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D1C6F-7048-4F0E-BC8C-F73FEE0397ED}" type="datetimeFigureOut">
              <a:rPr lang="zh-HK" altLang="en-US" smtClean="0"/>
              <a:t>9/2/2018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B17A-1350-4B8A-A49D-61C0C7EC0AD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00082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D1C6F-7048-4F0E-BC8C-F73FEE0397ED}" type="datetimeFigureOut">
              <a:rPr lang="zh-HK" altLang="en-US" smtClean="0"/>
              <a:t>9/2/2018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B17A-1350-4B8A-A49D-61C0C7EC0AD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37992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D1C6F-7048-4F0E-BC8C-F73FEE0397ED}" type="datetimeFigureOut">
              <a:rPr lang="zh-HK" altLang="en-US" smtClean="0"/>
              <a:t>9/2/2018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B17A-1350-4B8A-A49D-61C0C7EC0AD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2737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D1C6F-7048-4F0E-BC8C-F73FEE0397ED}" type="datetimeFigureOut">
              <a:rPr lang="zh-HK" altLang="en-US" smtClean="0"/>
              <a:t>9/2/2018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FB17A-1350-4B8A-A49D-61C0C7EC0AD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6774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生命的熱誠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9:19-31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透過亞拿尼亞的服事，掃羅的基督信仰得以確定，身心也健壯起來，投入大馬士革的信徒群體生活。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0678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生命的熱誠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9:19-31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掃羅於大馬士革及至返回耶路撒冷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期間大約歷時三年，參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加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1:17-18》)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，皆把握機會向猶太同胞傳遞基督信仰。過程中，縱然遇上種種困難，仍流露一份熱誠及說服力。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52722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生命的熱誠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9:19-31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遇見復活基督的經歷，帶給掃羅生命的熱誠，我們也從中學習今天的信仰和生活。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62535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生命的熱誠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9:19-31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與基督相遇過的生命，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流露堅定不移的熱誠。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(19-22)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被基督扭轉過的生命，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流露放下身段的熱誠。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(23-25)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受基督感召過的生命，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流露感染別人的熱誠。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(26-31)</a:t>
            </a:r>
            <a:endParaRPr lang="zh-HK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79607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147</Words>
  <Application>Microsoft Office PowerPoint</Application>
  <PresentationFormat>如螢幕大小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生命的熱誠（徒9:19-31）－信息思路</vt:lpstr>
      <vt:lpstr>生命的熱誠（徒9:19-31）－信息思路</vt:lpstr>
      <vt:lpstr>生命的熱誠（徒9:19-31）－信息思路</vt:lpstr>
      <vt:lpstr>生命的熱誠（徒9:19-31）－信息大綱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生命的熱誠（徒9:19-31）</dc:title>
  <dc:creator>Matthew Yan</dc:creator>
  <cp:lastModifiedBy>Matthew Yan</cp:lastModifiedBy>
  <cp:revision>4</cp:revision>
  <dcterms:created xsi:type="dcterms:W3CDTF">2018-02-06T08:15:34Z</dcterms:created>
  <dcterms:modified xsi:type="dcterms:W3CDTF">2018-02-09T05:41:29Z</dcterms:modified>
</cp:coreProperties>
</file>