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44316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8957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519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596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439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674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39279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5748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700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1571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9088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53588-E5E0-4A34-BADF-90F56F76A947}" type="datetimeFigureOut">
              <a:rPr lang="zh-HK" altLang="en-US" smtClean="0"/>
              <a:t>2/2/2018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2F01-7EC7-48FF-8805-35F82FE52EE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568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聖餐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你們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每逢吃這餅，喝這杯，是表明主的死，直等到他來。（哥林多前書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11:26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862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泉因有你＋祢（出埃及記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40:34-38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當時，雲彩遮蓋會幕，耶和華的榮光就充滿了帳幕。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摩西不能進會幕，因為雲彩停在其上，並且耶和華的榮光充滿了帳幕。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每逢雲彩從帳幕收上去，以色列人就起程前往；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雲彩若不收上去，他們就不起程，直等到雲彩收上去。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日間，耶和華的雲彩是在帳幕以上；夜間，雲中有火，在以色列全家的眼前，在他們所行的路上都是這樣。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62963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一．存（存活）因有你＋祢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作息</a:t>
            </a:r>
            <a:r>
              <a:rPr lang="zh-HK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的節奏──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他在路上，在你們前面行，為你們找安營的地方；夜間在火柱裏，日間在雲柱裏，指示你們所當行的路。」（申命記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1:33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對話</a:t>
            </a:r>
            <a:r>
              <a:rPr lang="zh-HK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的標記──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耶和華對摩西說：「你的死期臨近了；要召約書亞來，你們二人站在會幕裏，我好囑咐他。」於是摩西和約書亞去站在會幕裏。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耶和華在會幕裏雲柱中顯現，雲柱停在會幕門以上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。（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申命記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31:14-15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86291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二．全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）因有你＋祢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68760"/>
            <a:ext cx="8784976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嚴峻</a:t>
            </a:r>
            <a:r>
              <a:rPr lang="zh-HK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的衝擊──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在以色列營前行走上帝的使者，轉到他們後邊去；雲柱也從他們前邊轉到他們後邊立住。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在埃及營和以色列營中間有雲柱，一邊黑暗，一邊發光，終夜兩下不得相近。（出埃及記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14:19-20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膨脹</a:t>
            </a:r>
            <a:r>
              <a:rPr lang="zh-HK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的自我──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耶和華就向他們二人發怒而去。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雲彩從會幕上挪開了，不料，米利暗長了大痲瘋，（民數記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12:9-10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//41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第二天，以色列全會眾都向摩西、亞倫發怨言說：「你們殺了耶和華的百姓了。」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會眾聚集攻擊摩西、亞倫的時候，向會幕觀看，不料，有雲彩遮蓋了，耶和華的榮光顯現。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摩西、亞倫就來到會幕前。（民數記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16:41-43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945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三．傳（傳遞）因有你＋祢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HK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可見</a:t>
            </a:r>
            <a:r>
              <a:rPr lang="zh-HK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的經歷──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摩西對耶和華說：「埃及人必聽見這事；因為你曾施展大能，將這百姓從他們中間領上來。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埃及人要將這事傳給迦南地的居民；那民已經聽見你－耶和華是在這百姓中間；因為你面對面被人看見，有你的雲彩停在他們以上。你日間在雲柱中，夜間在火柱中，在他們前面行。（民數記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14:13-14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519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四．泉（康泉）因有你＋祢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HK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救贖的恩典──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他們從疏割起行，在曠野邊的以倘安營。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日間，耶和華在雲柱中領他們的路；夜間，在火柱中光照他們，使他們日夜都可以行走。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日間雲柱，夜間火柱，總不離開百姓的面前。（出埃及記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13:20-22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50900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669</Words>
  <Application>Microsoft Office PowerPoint</Application>
  <PresentationFormat>如螢幕大小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聖餐</vt:lpstr>
      <vt:lpstr>泉因有你＋祢（出埃及記40:34-38）</vt:lpstr>
      <vt:lpstr>一．存（存活）因有你＋祢</vt:lpstr>
      <vt:lpstr>二．全（安全）因有你＋祢</vt:lpstr>
      <vt:lpstr>三．傳（傳遞）因有你＋祢</vt:lpstr>
      <vt:lpstr>四．泉（康泉）因有你＋祢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泉因有你+祢（出40:34-38）</dc:title>
  <dc:creator>Matthew Yan</dc:creator>
  <cp:lastModifiedBy>Matthew Yan</cp:lastModifiedBy>
  <cp:revision>19</cp:revision>
  <dcterms:created xsi:type="dcterms:W3CDTF">2018-01-28T01:35:21Z</dcterms:created>
  <dcterms:modified xsi:type="dcterms:W3CDTF">2018-02-02T01:54:15Z</dcterms:modified>
</cp:coreProperties>
</file>