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7C667F-779C-4BD8-A889-2EB6CB58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413FFCC-A12F-482E-8C57-6AC62292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4D77-537E-45E9-B171-D12099141D64}" type="datetimeFigureOut">
              <a:rPr lang="zh-HK" altLang="en-US" smtClean="0"/>
              <a:t>26/1/2018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8CCE08-FE40-406D-9B5C-162F2E72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C9782D-B20F-4195-BCC0-2573AAC7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85E4-AF20-4DC9-94D6-6B54637AD5A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57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5A6B0D2-08AB-484B-903A-81034207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22A2892-3F1D-41F9-8CA9-94EE68B48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8C1F84-F43E-45B4-8430-A2301EFA2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E4D77-537E-45E9-B171-D12099141D64}" type="datetimeFigureOut">
              <a:rPr lang="zh-HK" altLang="en-US" smtClean="0"/>
              <a:t>26/1/2018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80EB61-E41F-4E91-AE37-D457BC9D4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AB5CC9-5890-45FC-8DF5-92C097562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85E4-AF20-4DC9-94D6-6B54637AD5A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016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47C548-0356-4C14-84CA-15CBB64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曠野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FD206C-D286-467D-AEBA-1F16B2F97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75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A82016-FFFA-4D69-86AA-2093C689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聖經中的曠野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48799A-4B86-4F12-AA9F-996783DC9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5D9E5D-9CA9-43FF-A9D9-2B42530B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聖經中的曠野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416234-3A2D-4FC9-9A04-E8E6CAA3A0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6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D94352-AA15-4F2D-B40F-8133955F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B5A6E8-CACE-43CA-896C-F352D3724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3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A57319-585F-43E6-9E25-5B5E1CDA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3FB4E2-0E4D-4AB0-B13E-A37A3DE3D1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7090F96-C5E2-468B-BD3A-BBBB3A62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A5029E-6BC3-41DB-9133-6D47B80A5E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2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B48FAEE-7D63-462A-A301-89081999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D40C8D-F3F8-4360-AEF5-EEF2B8295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2A84C96-7E69-4C4F-B1D3-C5503BCB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736F0F-4208-4513-85C2-3E1A2FA52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DE6CADA-02F8-4D1B-8BCD-8FDC6EE1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C9136D-CBC2-44F0-AECC-F2AC9BCF79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2F87C23-0FB6-4803-BECE-98EA635B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網上版本的需要金字塔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403EC5-6E75-4965-8A22-E62D506F0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1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7671A7F-AE0E-404E-8E0A-D5C64E7A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傳統認為耶穌受試探的地方 ── 試探山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A225AE-E4ED-4B0E-AF1A-7521877B8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8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FEC2D0D-8877-42C3-9C0C-BE4A1D04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E38B1D-43A2-4D93-81F8-9B8EF558DC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4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CEC3026-B54F-41E7-9B15-FCABFAE0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3680B3-EBF4-4F98-BB5D-AAE8874B59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6CD570F-47A1-49A8-BBB8-75DF9C98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6EFD7C-C5A4-449A-B63C-3F3AD41B04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35C6BAD-8ACC-4712-8868-C39DA49F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6C13FF-6563-46EB-9F70-89360007F1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5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7405378-19F4-4C68-B1AA-31ECC125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833218-6242-4939-804D-D3F3611EBD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7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F830994-DD7E-4C4B-BD27-27CA4F27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A343F8-395E-4B09-8C9D-03E03BB47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54ADA8A-D085-4057-809A-0E0BD6AA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3847D9-2F07-49C0-9DE6-3BA34B5DF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CF81561-AF68-4901-A5E7-04808E3A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 ── 離開你的安舒區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C80CD9-46D0-4787-ABCE-F3BA771330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2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5B0DA8-E5EC-4BF4-A105-279C4CFE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聖經中的三個人物三個場景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3EDDA5-0872-46ED-84E2-65F6C3C0D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81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582E5A5-F886-494D-84C3-E4F6F9A5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曠野與試探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569510-78D9-40D2-ADFF-C2B1C9E05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CB82620-B24D-4E65-85EE-8ECBCF06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 </a:t>
            </a:r>
            <a:r>
              <a:rPr lang="en-US" altLang="zh-TW"/>
              <a:t>(</a:t>
            </a:r>
            <a:r>
              <a:rPr lang="zh-TW" altLang="en-US"/>
              <a:t>名詞</a:t>
            </a:r>
            <a:r>
              <a:rPr lang="en-US" altLang="zh-TW"/>
              <a:t>) ESV </a:t>
            </a:r>
            <a:r>
              <a:rPr lang="zh-TW" altLang="en-US"/>
              <a:t>版聖經翻譯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AB996A-927E-455E-97D2-903B241297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B7D1FD-3B13-4F77-A2D6-5DD11436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受施約翰的浸禮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44D476-BA34-448C-9D20-F9A027EEE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6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70DF6B-F066-4A48-B4E7-0C6B6A77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HK">
                <a:latin typeface="Noto Sans Cond ExtBd" panose="020B0906040504020204" pitchFamily="34"/>
                <a:ea typeface="Noto Sans Cond ExtBd" panose="020B0906040504020204" pitchFamily="34"/>
                <a:cs typeface="Noto Sans Cond ExtBd" panose="020B0906040504020204" pitchFamily="34"/>
              </a:rPr>
              <a:t>πειρασμός</a:t>
            </a:r>
            <a:r>
              <a:rPr lang="en-US" altLang="zh-HK"/>
              <a:t>  </a:t>
            </a:r>
            <a:r>
              <a:rPr lang="zh-TW" altLang="en-US"/>
              <a:t>字典解釋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04E9CF-AB03-4FE2-B1B3-1BC1CDEB95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7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41B92F-4C4E-4DE5-BD3F-EEA0C8C5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 </a:t>
            </a:r>
            <a:r>
              <a:rPr lang="en-US" altLang="zh-TW"/>
              <a:t>(</a:t>
            </a:r>
            <a:r>
              <a:rPr lang="zh-TW" altLang="en-US"/>
              <a:t>動詞</a:t>
            </a:r>
            <a:r>
              <a:rPr lang="en-US" altLang="zh-TW"/>
              <a:t>)</a:t>
            </a:r>
            <a:r>
              <a:rPr lang="zh-TW" altLang="en-US"/>
              <a:t>  </a:t>
            </a:r>
            <a:r>
              <a:rPr lang="en-US" altLang="zh-TW"/>
              <a:t>ESV </a:t>
            </a:r>
            <a:r>
              <a:rPr lang="zh-TW" altLang="en-US"/>
              <a:t>版聖經翻譯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D88BA6-6B7F-4316-9617-268978C70E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9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04B53A-9734-4644-B64A-259699A0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HK">
                <a:latin typeface="Noto Sans Cond ExtBd" panose="020B0906040504020204" pitchFamily="34"/>
                <a:ea typeface="Noto Sans Cond ExtBd" panose="020B0906040504020204" pitchFamily="34"/>
                <a:cs typeface="Noto Sans Cond ExtBd" panose="020B0906040504020204" pitchFamily="34"/>
              </a:rPr>
              <a:t>πειράζω</a:t>
            </a:r>
            <a:r>
              <a:rPr lang="en-US" altLang="zh-HK"/>
              <a:t> </a:t>
            </a:r>
            <a:r>
              <a:rPr lang="zh-TW" altLang="en-US"/>
              <a:t>的幾個翻譯 </a:t>
            </a:r>
            <a:r>
              <a:rPr lang="en-US" altLang="zh-TW"/>
              <a:t>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B5D28E-CB3D-4961-8AEF-A7C85472B4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98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9135DBE-7098-46A0-8D43-379E4D18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HK">
                <a:latin typeface="Noto Sans Cond ExtBd" panose="020B0906040504020204" pitchFamily="34"/>
                <a:ea typeface="Noto Sans Cond ExtBd" panose="020B0906040504020204" pitchFamily="34"/>
                <a:cs typeface="Noto Sans Cond ExtBd" panose="020B0906040504020204" pitchFamily="34"/>
              </a:rPr>
              <a:t>πειράζω</a:t>
            </a:r>
            <a:r>
              <a:rPr lang="en-US" altLang="zh-HK"/>
              <a:t> </a:t>
            </a:r>
            <a:r>
              <a:rPr lang="zh-TW" altLang="en-US"/>
              <a:t>的幾個來源 </a:t>
            </a:r>
            <a:r>
              <a:rPr lang="en-US" altLang="zh-TW"/>
              <a:t>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6CCD08-2A23-4FE7-AA81-6A571AA9D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41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50CCC8C-807B-4F6C-AC77-0CAC248A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華人教會二分「試探」與「試煉」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9BF522-E8C3-46D9-9B9C-C67095B462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5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1766289-D598-490A-AEE3-7A4C8093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試探與試煉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E65225-0A8B-4C2D-B375-0C1CC662A3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34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0552EEF-51BF-418D-830A-F3C7B0A7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試探與試煉二者可以是同一件事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55975D-A4BE-4E25-AC48-8C068127F8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3ADC57-85E4-4483-86E1-CAB82BFB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第一個試探 ── 石頭變食物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FA8347-8A84-41EC-ADDC-79F16F732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2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0DF90E-729B-4E6D-95FE-C17E30FE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受施約翰的浸禮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05AB02-1EBC-4B89-8E40-EFBD0EA114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3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6D82553-593C-424D-910B-557ACADD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三個試探的攻擊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E62F69-7897-4033-9048-5B067FE69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6115796-7B70-4BD5-A3A6-1A897DCC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受施約翰的浸禮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568D5F-B337-4457-B648-73D1B25C0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7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BDC6BF-7375-46BE-8009-C0928B95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F25474-EE92-42DE-89A6-AD2591997F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5840A76-7830-429A-911C-1068105C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第二個試探 ── 聖殿頂跳下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FC6AA0-5292-4E1E-8590-6A1783F9DA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1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2C43F60-0745-4EF8-859F-4BC3A861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9A2EDA-5CCF-420E-8B2E-F22AA3EDDF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7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BBB1F3E-8B22-42BB-8D4A-BD6F25BA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034DE2-180A-4A01-AB69-2A8781B860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99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558F2D6-CAEB-4115-9939-93207BB9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D6F943-AAF7-4941-B692-14D2BCDB7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53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BEFAA5A-0395-4624-83DB-6D3F7237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第三個試探 ── 萬國的榮華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5750CC-F33C-4F83-BFE4-907DD6CB66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9D964A-27EC-4B5A-86E4-18E7D259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C9B80E-7209-43CE-B0A9-CB21BE250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31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7667CF3-36E3-4BF8-BB27-FC0FF412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89DA6D-C4D1-434D-9257-7B2E9E7E6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54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0CBE909-1DA5-4C56-AEF5-868FD572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聖經中的曠野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AF5534-4F30-4C15-9EA3-2AE32ABBD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4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0665CA0-A900-4A42-A3E3-A49D6357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基督徒三種挑戰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7819E3-6E34-48E1-ABF1-CACB646194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236001E-F74D-4BF8-92A9-6326AEF0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開展服事之前的超自然現象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342085-A9F9-4E58-B183-7C23298CB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6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0FE754-4498-4A6D-B6A4-90C21047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三個試探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9F79D9-A4AA-4C7C-A71D-3EA85870D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41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F5D39D4-DD42-47AB-9D78-D65B6E18E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馬斯洛需求金字塔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A1F112-2D12-4B53-B33A-CA96FFE82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7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E65CA20-A644-44CB-9C14-DD3AD1F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面對試探可能出現的結果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765901-ACF8-4D0D-A32A-79E064AF5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9824A9-8620-4EFA-8140-173B78FA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太初的引誘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2CC669-851E-4763-B20B-CEE24DED9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03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0B457E-33B0-4B3B-A5B4-21D9CB4F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太初的引誘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731489-05AE-4E0F-9C65-1201A1EAE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98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BEA74E4-638C-45F9-8083-8F965EAF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試探的陷阱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651CF5-5E47-4AD3-8F06-82D2066D0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84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1ACEF7-B233-4BC0-891D-F2BE6462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試探不變特性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0E3043-4FF1-4CAB-85B8-E85E50BE6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6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9DB1F73-4F41-4F7A-9EB2-1EE6A59A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第四世紀沙漠教父在</a:t>
            </a:r>
            <a:r>
              <a:rPr lang="zh-TW" altLang="en-US">
                <a:solidFill>
                  <a:schemeClr val="accent1"/>
                </a:solidFill>
              </a:rPr>
              <a:t>曠野</a:t>
            </a:r>
            <a:r>
              <a:rPr lang="zh-TW" altLang="en-US"/>
              <a:t>對罪性的探究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DD2FD8-6C54-4A21-AFE1-992FED2870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80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A74B6E4-C57E-4DF1-8594-CF98B81A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八種偏情 </a:t>
            </a:r>
            <a:r>
              <a:rPr lang="en-US" altLang="zh-TW"/>
              <a:t>(</a:t>
            </a:r>
            <a:r>
              <a:rPr lang="zh-TW" altLang="en-US"/>
              <a:t>罪根</a:t>
            </a:r>
            <a:r>
              <a:rPr lang="en-US" altLang="zh-TW"/>
              <a:t>) </a:t>
            </a:r>
            <a:r>
              <a:rPr lang="zh-TW" altLang="en-US"/>
              <a:t>── 人類的弱點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8F51A6-8AC0-4C24-A1F3-3721429D06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536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32F601-A810-4622-A754-59F64264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七罪宗與七美德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F3EE41-60C0-4CF5-84D3-7C43615F2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8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D975139-D932-4703-B981-476F40D5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受魔鬼試探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CBA4AC-DAC3-471F-AE95-01C4F0749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867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2F34C8F-AA5C-4D46-B402-41C436EA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禁食禱告</a:t>
            </a:r>
            <a:r>
              <a:rPr lang="en-US" altLang="zh-TW"/>
              <a:t>40</a:t>
            </a:r>
            <a:r>
              <a:rPr lang="zh-TW" altLang="en-US"/>
              <a:t>晝夜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78E36A-33A6-4211-BD76-452DD176C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45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CFFA1D-2A88-44CF-AA65-BB5A3A4A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68A32C-766F-4BBC-B2C8-AF376D8E5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31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71D4F77-1BFD-482B-AF1B-6D7137B0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得勝的秘訣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C15964-2481-49A8-8D22-2DF09E23B6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71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22FE20-7EBB-45A4-8112-A1B895FE1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關於禁食禱告的事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C20741-9025-4DCF-B460-A103C94E4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7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5C1D390-21BD-4CBD-9318-95CFEFFD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屬靈的戰爭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EA25BB-58D8-40EF-9BE2-7BABC8890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0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4F20F9A-F8FD-4504-96AC-666B5DDD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靠著耶穌得勝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6AB8AC-8E98-4095-B0B8-6459A40F8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4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1525B2-00CD-41D5-8831-77375B8F6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得勝的基督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C3ABA7-8284-437B-A9D5-F42B32AD7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45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B32BCF-05A4-4858-962D-E7A3F59B5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聖經中的曠野的另一面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EF1DEE-5D6B-4799-B5D1-A2515B19E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38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19EA493-F307-426E-90DE-208E9BB4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邱吉爾決戰宣言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2B443F-7321-4D2F-8371-23AD01338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7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4725DA7-A172-4B88-8AC2-FBD16E66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心靈決戰宣言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27C466-5574-4C8F-986A-A842A2BB3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B06DD6-7A29-4F5B-97D7-B6F27B6F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曠野與試探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11F72F-1DCF-4113-9A26-B6A7DC418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596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0E90566-C2B9-42CF-9035-49C9C7B1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24AAB7-E483-472B-BAA7-73B3B8EEFD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197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7E0A1D-C3C8-4F46-AB81-2BFCD032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E3C0AB-DB9C-492C-BF4C-1276A4E8CB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3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86D6389-7392-4AA0-ABF4-25D9719F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大衛在詩篇中描寫的曠野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98312F-92EC-442E-A54D-DE62D012AB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F9BCC4-DE5C-4EE2-B0BD-ECF4E086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曠野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6D0253-4D36-4668-BF4B-F62E4F50E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47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寬螢幕</PresentationFormat>
  <Paragraphs>70</Paragraphs>
  <Slides>71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77" baseType="lpstr">
      <vt:lpstr>新細明體</vt:lpstr>
      <vt:lpstr>Arial</vt:lpstr>
      <vt:lpstr>Calibri</vt:lpstr>
      <vt:lpstr>Calibri Light</vt:lpstr>
      <vt:lpstr>Noto Sans Cond ExtBd</vt:lpstr>
      <vt:lpstr>Office 佈景主題</vt:lpstr>
      <vt:lpstr>曠野</vt:lpstr>
      <vt:lpstr>2018年教會年曆</vt:lpstr>
      <vt:lpstr>受施約翰的浸禮</vt:lpstr>
      <vt:lpstr>受施約翰的浸禮</vt:lpstr>
      <vt:lpstr>開展服事之前的超自然現象</vt:lpstr>
      <vt:lpstr>受魔鬼試探</vt:lpstr>
      <vt:lpstr>曠野與試探</vt:lpstr>
      <vt:lpstr>大衛在詩篇中描寫的曠野</vt:lpstr>
      <vt:lpstr>曠野</vt:lpstr>
      <vt:lpstr>聖經中的曠野</vt:lpstr>
      <vt:lpstr>聖經中的曠野</vt:lpstr>
      <vt:lpstr>馬斯洛需求金字塔</vt:lpstr>
      <vt:lpstr>馬斯洛需求金字塔</vt:lpstr>
      <vt:lpstr>馬斯洛需求金字塔</vt:lpstr>
      <vt:lpstr>馬斯洛需求金字塔</vt:lpstr>
      <vt:lpstr>馬斯洛需求金字塔</vt:lpstr>
      <vt:lpstr>馬斯洛需求金字塔</vt:lpstr>
      <vt:lpstr>網上版本的需要金字塔</vt:lpstr>
      <vt:lpstr>傳統認為耶穌受試探的地方 ── 試探山</vt:lpstr>
      <vt:lpstr>曠野 ── 離開你的安舒區</vt:lpstr>
      <vt:lpstr>曠野 ── 離開你的安舒區</vt:lpstr>
      <vt:lpstr>曠野 ── 離開你的安舒區</vt:lpstr>
      <vt:lpstr>曠野 ── 離開你的安舒區</vt:lpstr>
      <vt:lpstr>曠野 ── 離開你的安舒區</vt:lpstr>
      <vt:lpstr>曠野 ── 離開你的安舒區</vt:lpstr>
      <vt:lpstr>曠野 ── 離開你的安舒區</vt:lpstr>
      <vt:lpstr>聖經中的三個人物三個場景</vt:lpstr>
      <vt:lpstr>曠野與試探</vt:lpstr>
      <vt:lpstr>試探 (名詞) ESV 版聖經翻譯</vt:lpstr>
      <vt:lpstr>πειρασμός  字典解釋</vt:lpstr>
      <vt:lpstr>試探 (動詞)  ESV 版聖經翻譯</vt:lpstr>
      <vt:lpstr>πειράζω 的幾個翻譯 (新漢語譯本)</vt:lpstr>
      <vt:lpstr>πειράζω 的幾個來源 (新漢語譯本)</vt:lpstr>
      <vt:lpstr>華人教會二分「試探」與「試煉」</vt:lpstr>
      <vt:lpstr>試探與試煉</vt:lpstr>
      <vt:lpstr>試探與試煉二者可以是同一件事</vt:lpstr>
      <vt:lpstr>第一個試探 ── 石頭變食物</vt:lpstr>
      <vt:lpstr>受施約翰的浸禮</vt:lpstr>
      <vt:lpstr>三個試探的攻擊</vt:lpstr>
      <vt:lpstr>馬斯洛需求金字塔</vt:lpstr>
      <vt:lpstr>第二個試探 ── 聖殿頂跳下</vt:lpstr>
      <vt:lpstr>馬斯洛需求金字塔</vt:lpstr>
      <vt:lpstr>馬斯洛需求金字塔</vt:lpstr>
      <vt:lpstr>馬斯洛需求金字塔</vt:lpstr>
      <vt:lpstr>第三個試探 ── 萬國的榮華</vt:lpstr>
      <vt:lpstr>馬斯洛需求金字塔</vt:lpstr>
      <vt:lpstr>馬斯洛需求金字塔</vt:lpstr>
      <vt:lpstr>聖經中的曠野</vt:lpstr>
      <vt:lpstr>基督徒三種挑戰</vt:lpstr>
      <vt:lpstr>三個試探</vt:lpstr>
      <vt:lpstr>馬斯洛需求金字塔</vt:lpstr>
      <vt:lpstr>面對試探可能出現的結果</vt:lpstr>
      <vt:lpstr>太初的引誘</vt:lpstr>
      <vt:lpstr>太初的引誘</vt:lpstr>
      <vt:lpstr>試探的陷阱</vt:lpstr>
      <vt:lpstr>試探不變特性</vt:lpstr>
      <vt:lpstr>第四世紀沙漠教父在曠野對罪性的探究</vt:lpstr>
      <vt:lpstr>八種偏情 (罪根) ── 人類的弱點</vt:lpstr>
      <vt:lpstr>七罪宗與七美德</vt:lpstr>
      <vt:lpstr>禁食禱告40晝夜</vt:lpstr>
      <vt:lpstr>PowerPoint 簡報</vt:lpstr>
      <vt:lpstr>得勝的秘訣</vt:lpstr>
      <vt:lpstr>關於禁食禱告的事</vt:lpstr>
      <vt:lpstr>屬靈的戰爭</vt:lpstr>
      <vt:lpstr>靠著耶穌得勝</vt:lpstr>
      <vt:lpstr>得勝的基督</vt:lpstr>
      <vt:lpstr>聖經中的曠野的另一面</vt:lpstr>
      <vt:lpstr>邱吉爾決戰宣言</vt:lpstr>
      <vt:lpstr>心靈決戰宣言</vt:lpstr>
      <vt:lpstr>主耶穌身邊的門徒圈</vt:lpstr>
      <vt:lpstr>2018年教會年曆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曠野</dc:title>
  <dc:creator>stanley lo</dc:creator>
  <cp:lastModifiedBy>stanley lo</cp:lastModifiedBy>
  <cp:revision>1</cp:revision>
  <dcterms:created xsi:type="dcterms:W3CDTF">2018-01-26T06:15:53Z</dcterms:created>
  <dcterms:modified xsi:type="dcterms:W3CDTF">2018-01-26T06:15:53Z</dcterms:modified>
</cp:coreProperties>
</file>