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91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159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656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622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936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2680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623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8362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727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4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467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B61BE-2289-41C4-81DC-CC3F5254D37F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91EC-526C-471C-A121-BFE913BA41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441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重新找到祢（徒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9:1-19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1.《</a:t>
            </a:r>
            <a:r>
              <a:rPr lang="zh-TW" altLang="en-US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是路加醫生寫給信仰追尋者提阿非羅的第二封作品，講述信徒群體經歷耶穌基督復活之後的轉變及成長歷程。當中以兩位使徒的經歷作為主線，第一位是彼得，另一位是掃羅。</a:t>
            </a:r>
          </a:p>
          <a:p>
            <a:pPr marL="0" indent="0">
              <a:buNone/>
            </a:pPr>
            <a:endParaRPr lang="zh-TW" altLang="en-US" sz="4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掃羅本著維護猶太信仰的熱心，逼迫基督徒。在送遞文書路上，耶穌神蹟地向掃羅顯現，向掃羅自我介紹，</a:t>
            </a:r>
            <a:r>
              <a:rPr lang="zh-TW" altLang="en-US" sz="42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掃羅在這境遇中出現</a:t>
            </a:r>
            <a:r>
              <a:rPr lang="zh-TW" altLang="en-US" sz="4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短暫失明。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936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重新找到祢（徒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9:1-19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掃羅失明期間、亞拿尼亞的探望，確定掃羅遇見主耶穌的事實、為掃羅神蹟地治好失明及幫助掃羅建立基督信仰生命。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耶穌介入掃羅的宗教熱誠，扭轉他的思想及經驗，令掃羅重新找到上帝。我們學習在掃羅的信仰經驗中獲得共鳴及成長功課。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554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重新找到祢（徒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9:1-19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拆卸固有框框，重新遇見祢。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走進獨處狀態，重新思考祢。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(6-9)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學習外來助證，重新認識祢。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(10-19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338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251</Words>
  <Application>Microsoft Office PowerPoint</Application>
  <PresentationFormat>如螢幕大小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重新找到祢（徒9:1-19上）－信息思路</vt:lpstr>
      <vt:lpstr>重新找到祢（徒9:1-19上）－信息思路</vt:lpstr>
      <vt:lpstr>重新找到祢（徒9:1-19上）－信息大綱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重新找到祢（徒9:1-19上）－</dc:title>
  <dc:creator>Matthew Yan</dc:creator>
  <cp:lastModifiedBy>Matthew Yan</cp:lastModifiedBy>
  <cp:revision>6</cp:revision>
  <dcterms:created xsi:type="dcterms:W3CDTF">2018-01-12T05:08:14Z</dcterms:created>
  <dcterms:modified xsi:type="dcterms:W3CDTF">2018-01-12T05:18:56Z</dcterms:modified>
</cp:coreProperties>
</file>