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3" r:id="rId5"/>
    <p:sldId id="264" r:id="rId6"/>
    <p:sldId id="259" r:id="rId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580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360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415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662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121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4859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561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834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541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1269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982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41AEF-4F41-4BDE-9E24-5E976DB7B416}" type="datetimeFigureOut">
              <a:rPr lang="zh-HK" altLang="en-US" smtClean="0"/>
              <a:t>6/1/2018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7A7B-65D6-471A-B611-0A0CB7C9198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445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承傳使命（約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4:1-42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</a:t>
            </a:r>
            <a:r>
              <a:rPr lang="zh-HK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自然教會發展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令信徒得力的領導方式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Empowering Leadership</a:t>
            </a:r>
          </a:p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以恩賜為本的事奉方式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Gift-oriented ministry</a:t>
            </a:r>
          </a:p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充滿熱忱的靈性表現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Passionate spirituality</a:t>
            </a:r>
          </a:p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功能健全的結構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Functional structures</a:t>
            </a:r>
          </a:p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激勵人心的崇拜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Inspiring worship service</a:t>
            </a:r>
          </a:p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全面兼顧的細胞小組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Holistic small groups</a:t>
            </a:r>
          </a:p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以需要為本的佈道事工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Need-oriented evangelism</a:t>
            </a:r>
          </a:p>
          <a:p>
            <a:pPr marL="0" indent="0">
              <a:buNone/>
            </a:pPr>
            <a:r>
              <a:rPr lang="en-US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會眾相親相愛的關係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HK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Loving relationships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1466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承傳使命（約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4:1-42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2018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年節奏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基督為中心</a:t>
            </a:r>
            <a:endParaRPr lang="en-US" altLang="zh-TW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Christ centered </a:t>
            </a:r>
          </a:p>
          <a:p>
            <a:r>
              <a:rPr lang="zh-HK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社區（康山）為中心</a:t>
            </a:r>
            <a:endParaRPr lang="en-US" altLang="zh-HK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Community Centered </a:t>
            </a:r>
          </a:p>
          <a:p>
            <a:r>
              <a:rPr lang="zh-HK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教會為中心（聚合的教會及擴散的教會）</a:t>
            </a:r>
          </a:p>
          <a:p>
            <a:pPr marL="0" indent="0">
              <a:buNone/>
            </a:pP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Church Centered (Scattered church 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endParaRPr lang="en-US" altLang="zh-TW" sz="3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and Gathered church) </a:t>
            </a:r>
          </a:p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</a:t>
            </a:r>
            <a:endParaRPr lang="zh-HK" altLang="en-US" sz="3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9565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承傳使命（約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4:1-42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耶穌刻意在路程中踏足撒馬利亞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一個與猶太人在歷史、文化與及信仰，都存有藩籬的地方，並遇上一位當地的婦人。這婦人處於信仰生命疏離、人際關係疏離</a:t>
            </a:r>
            <a:r>
              <a:rPr lang="zh-TW" altLang="en-US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狀態。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耶穌與這位婦人展開了對談。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9379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承傳使命（約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4:1-42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透過真誠的信仰與人生的對談，耶穌與婦人的關係拉近。婦人隨即將她的生命經歷向鄉鄰分享，鄉鄰也感到驚訝。及後，鄉鄰有機會親身聆聽耶穌的信息，直接建立信仰與人生的關係。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0474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承傳使命（約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4:1-42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在事件中的插曲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門徒與耶穌的對話，帶出耶穌的使命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(31-38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。同時也反映婦人也流露了這份使命。透過婦人與耶穌的相遇，我們學習承傳信仰的使命。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7617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承傳使命（約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4:1-42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基督救恩觸動內心深處。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(1-27)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基督救恩激發生活動力。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(28-30;39-40)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基督救恩融入人際關係。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(41-42)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517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333</Words>
  <Application>Microsoft Office PowerPoint</Application>
  <PresentationFormat>如螢幕大小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承傳使命（約4:1-42）－－自然教會發展</vt:lpstr>
      <vt:lpstr>承傳使命（約4:1-42）2018年節奏</vt:lpstr>
      <vt:lpstr>承傳使命（約4:1-42）－－信息思路</vt:lpstr>
      <vt:lpstr>承傳使命（約4:1-42）－－信息思路</vt:lpstr>
      <vt:lpstr>承傳使命（約4:1-42）－－信息思路</vt:lpstr>
      <vt:lpstr>承傳使命（約4:1-42）－－信息大綱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Matthew Yan</dc:creator>
  <cp:lastModifiedBy>Matthew Yan</cp:lastModifiedBy>
  <cp:revision>8</cp:revision>
  <dcterms:created xsi:type="dcterms:W3CDTF">2018-01-05T03:45:11Z</dcterms:created>
  <dcterms:modified xsi:type="dcterms:W3CDTF">2018-01-06T08:33:08Z</dcterms:modified>
</cp:coreProperties>
</file>