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63D7FC-80A3-46E1-8791-8A8CED59F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B9D733F-D717-43FA-90D0-F8E090DB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FF8C-3786-4E7D-918E-680ED23D1EAE}" type="datetimeFigureOut">
              <a:rPr lang="zh-HK" altLang="en-US" smtClean="0"/>
              <a:t>22/12/2017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7658214-D7A3-4C2D-BFE1-DE99FB62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BAE3752-2D52-4BA8-B4F2-B01DAC01F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916-73B5-46B5-8EB6-76BA6B90ED8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9833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47BC9C9-ABA9-405D-9190-CD7EDCBA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F4AC69-6D83-4BEE-A205-A685BEE50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339A7D1-74C8-4B8B-9164-82FD32A40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FFF8C-3786-4E7D-918E-680ED23D1EAE}" type="datetimeFigureOut">
              <a:rPr lang="zh-HK" altLang="en-US" smtClean="0"/>
              <a:t>22/12/2017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3CAE34A-668E-48E6-BBDA-5447B82B3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BA31A0F-B182-4D73-9A96-04C7DEDC3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27916-73B5-46B5-8EB6-76BA6B90ED8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306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KHoVBK2EV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DE13E65-4E70-45CA-8F44-E2D651B6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完美聖誕</a:t>
            </a:r>
            <a:endParaRPr lang="zh-HK" altLang="en-US" dirty="0"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FB82C91-5DC7-46C5-A560-C56A3F36E3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92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AC2F5B0-5227-436F-BF7C-6C6AF27A6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家中的小型聖景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7A2657D-F8AE-4A67-9E10-8F52467736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95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48BF89C-E9D4-4110-BC94-3E5737BA1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約瑟和馬利亞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6C74148-E67D-4BF4-BCA0-1C22B8893E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37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B2DE6AA-CA33-4A73-B974-DD7E2284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齊人版聖景 </a:t>
            </a:r>
            <a:r>
              <a:rPr lang="en-US" altLang="zh-TW"/>
              <a:t>(</a:t>
            </a:r>
            <a:r>
              <a:rPr lang="zh-TW" altLang="en-US"/>
              <a:t>設計圖片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BF0B081-B814-4341-AF72-C19391373F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81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165ECA9-3B0F-4B05-9397-213D1E13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凱撒奧古斯都人口普查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E02999E-0B70-424D-82C2-1310E2464E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01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D2A83BE-29E3-4366-89DF-6FD12022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路加福音天使報信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78582DD-5AD7-4D0B-AC8D-53DBBB7A7B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3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C4BE3B2-4C6C-4BCF-BCDD-D0A220DFD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路加福音天使報信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CC1444-F258-47C8-9646-010E19DE11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03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FB8D974-6F20-4BEC-A278-5748E7FA2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路加福音的圖畫 ── 萬民的救主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BB3F413-BFF5-4E62-935B-54F56A2382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49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942815C-5A01-4653-9DFF-47DA2D0D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馬太福音的圖畫 ── 祂是君王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0A110A-B8DC-4C9F-82CD-4A332C9E45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60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9C0B616-5CD7-40D9-9BF6-D337C445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亞伯拉罕的後裔、大衛的子孫耶穌基督的家譜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EB3259-E191-4C77-8A26-D9483E19E4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08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BF251E4-75D1-4C14-A164-C18B46B63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應驗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9A5028-C03B-4E44-BD9A-019097F49D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02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4854883-C015-46B9-97D2-EA6CAD5B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傳統基督教年曆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AC15D80-F7B5-4389-8C24-B2DF941B81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71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FC6C04E-AA36-458E-A592-8ECEEF059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馬太福音第</a:t>
            </a:r>
            <a:r>
              <a:rPr lang="en-US" altLang="zh-TW"/>
              <a:t>1-2</a:t>
            </a:r>
            <a:r>
              <a:rPr lang="zh-TW" altLang="en-US"/>
              <a:t>章的預言「應驗」  </a:t>
            </a:r>
            <a:r>
              <a:rPr lang="en-US" altLang="zh-TW"/>
              <a:t>(</a:t>
            </a:r>
            <a:r>
              <a:rPr lang="el-GR" altLang="zh-TW"/>
              <a:t>πληροω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CF6C21-F521-4A31-B03A-7CAC668E98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07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5FDF591-AC64-4D4D-819A-E878A4643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人類的盼望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8977803-6875-450A-8EE4-22D7269DB3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95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F0C5990-ACC5-462D-91C4-EF1B41A0E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天使指示逃往埃及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BF4BA4-FAC7-4973-A922-4D31D11644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30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31DDC2B-14D4-4BB3-AAEB-B19D2F87C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大希律屠殺男嬰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7E99274-2D60-457A-A7CE-6E2D42158C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02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2FBD9F0-2B9A-4EEF-B969-73F3CEF55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大希律 ── 猶太行省的王</a:t>
            </a:r>
            <a:r>
              <a:rPr lang="en-US" altLang="zh-TW"/>
              <a:t>(</a:t>
            </a:r>
            <a:r>
              <a:rPr lang="zh-TW" altLang="en-US"/>
              <a:t>分封王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8A9C978-1AB8-44F8-8E82-6661069C71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07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26B34B8-BF1C-4DB2-BCB4-05049F99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耶穌降生時的羅馬帝國版圖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EA2A652-2177-4698-A798-6B88510152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81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6D227D8-B37F-4356-A850-9F823819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大希律管治範圍遭到瓜分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42A197-AA14-4F62-AD2A-66203C3E64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1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AA37714-9AC4-4EE8-9497-CE98B365A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合城都不安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66A502C-B967-4CF5-B854-C593791DFD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90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2C8B546-BC65-4D7A-B568-57F398D7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合城都不安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E4C5139-B95B-4B4C-B882-703AF688E7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3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9D75081-6F38-43C6-A629-C14E3056F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神與我們同在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DC610C5-1A64-4B0C-94C3-1518405657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39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E7BF216-1E19-4D0B-AB50-63CF536C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完美的聖誕節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A0F0A9E-D295-4F00-A569-BBC5BB8752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789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98480E9-FB95-4FBF-B7D8-90A35703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人類的盼望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E81D810-9AE2-43A4-8BFD-47D053F3CC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27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EF43DC3-3434-42CD-B3B7-0812921CB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平安、和平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682769-8076-458B-9FF7-06F6373CA5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94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467A8F0-6542-4A58-97ED-5D2D9F148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路加福音天使報信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48788AC-B89A-412B-99DC-37177C096F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86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F2531AE-24BB-4A7D-B9CC-CBCE0D481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路加福音天使報信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7EDF54-6818-48E7-B2AA-6D43DF2500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04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633BFA9-079E-4DEB-AEFB-3F18A190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今日亂世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6E3AFD2-2001-4A3A-90A8-74A63AAA32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28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908D972-D67C-4EC0-97AE-B725449C3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耶穌基督的使命宣言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62A3960-E3C9-46C5-80D2-FA7CDB1B7F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90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D1BDD55-45A0-45A2-9464-ED68AD35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ffectLst/>
              </a:rPr>
              <a:t>平安禱文 ── 聖法蘭西斯禱文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CFF5B36-9B8C-4B9F-A462-930B3D7FDB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02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7B31A68-9A59-474D-8350-707A7C03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約翰福音中的降世敍述 ── 太初的道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8D7AA6-721D-43B3-8E77-FC806ED852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67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5ABE960-B258-4CA3-84B3-7B47196C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約翰福音中的降世敍述 ── 道成肉身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A25E8C-8AEC-426B-A0CA-34AFD4D3A1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15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D199702-7CE3-4C93-B749-EE68ACA78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人類的盼望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D400BE-130A-4EE1-A4F1-9EE2D77803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10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2360C0F-11C4-4CC6-B1CD-D1B932B9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完美的聖誕禮物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D2833FE-36C1-4365-B237-8B6E82F907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19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A3E44F4-6C56-427F-8F96-661215CF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向下的移動──基督捨己之路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398D217-453D-40ED-B765-D77235AF68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93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89BF9B6-B64A-4B1F-A164-87C4D9B8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基督的虛己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133AF2A-ED86-4AE2-B502-FC20576763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11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DBB8E69-0E8A-4463-904D-B52A29AB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「降生」 是為了 「犧牲」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F1E19EC-D71E-444E-BB49-261ACA7A61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87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D182FF5-0A9E-44A7-B0C2-8FBBEFBF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聖尼可拉斯  </a:t>
            </a:r>
            <a:r>
              <a:rPr lang="en-US" altLang="zh-HK">
                <a:effectLst/>
              </a:rPr>
              <a:t>Nicholas of Myra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DAD8DB-4E02-43A9-A896-38470CA069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774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6C3A3FA-0CD4-4853-816A-6E835829B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聖尼可拉斯  </a:t>
            </a:r>
            <a:r>
              <a:rPr lang="en-US" altLang="zh-HK">
                <a:effectLst/>
              </a:rPr>
              <a:t>Nicholas of Myra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800D624-0986-4486-83EA-02E7830431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797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9A0C9BD-FED2-4E39-BC10-E61F22F9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何蘭的聖尼可拉節 ── 實踐分享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CE4EFA-4011-4047-8010-75DEFBFF71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78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CA24D46-5A19-45E5-9DAE-90081400C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1931</a:t>
            </a:r>
            <a:r>
              <a:rPr lang="zh-TW" altLang="en-US"/>
              <a:t>年可口可樂公司廣告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C31E54-1292-4AAB-B49F-C57EBFAB24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71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A2C949D-942C-46F0-B89B-5A45FFC5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聖尼可拉斯  </a:t>
            </a:r>
            <a:r>
              <a:rPr lang="en-US" altLang="zh-HK">
                <a:effectLst/>
              </a:rPr>
              <a:t>Nicholas of Myra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67CA9A-AC07-47CF-99A0-16A0F47F78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568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88ED68B-B5A3-4A19-BE29-6F935047C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完美的聖誕禮物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43014A9-AE31-48E0-A1C7-69384BF4CD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62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9738899-4071-4C2C-86E7-A58BC763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人類的盼望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F8C25D5-7FA6-4FBC-82EE-6BE451694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26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2967C0E-27E6-48BC-AEBA-CF723CB7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1914 </a:t>
            </a:r>
            <a:r>
              <a:rPr lang="zh-TW" altLang="en-US"/>
              <a:t>第一次世界大戰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7EAF76C-A70C-4F17-9820-0AFC23BD65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77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9A6ABD4-40A2-4E4B-ACE8-066E6A52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基督的虛己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CE30511-1DE2-4CAD-A34D-A755D46789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0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E0E4AF6-810A-467F-BAB2-4DD0C9D87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「降生」 是為了 「犧牲」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8ACEB7-1ECC-4D74-84AD-274DAA9D76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47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6FDBE56-E245-443D-85EF-41131E224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9802CC8-36F7-4DA7-9B90-56566F6BCA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387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6782BDF-6B3C-47B8-811C-296F0C30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2018</a:t>
            </a:r>
            <a:r>
              <a:rPr lang="zh-TW" altLang="en-US"/>
              <a:t>年教會年曆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5418A8D-7901-4CF2-A422-87CF460F32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34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DE18E2A-1FBC-4563-B39A-7326CA4C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Christmas Truce of 1914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B8492FF-A539-4E2E-9B2E-C2CF497452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youtube的圖片搜尋結果">
            <a:hlinkClick r:id="rId3"/>
            <a:extLst>
              <a:ext uri="{FF2B5EF4-FFF2-40B4-BE49-F238E27FC236}">
                <a16:creationId xmlns:a16="http://schemas.microsoft.com/office/drawing/2014/main" id="{33865010-7014-4A60-8B3D-480FC51C7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47" y="2620347"/>
            <a:ext cx="1617306" cy="161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0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22CB4AE-E670-417D-BB25-FDEDDB5F8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史歷照片── 聖誕停火英德足球賽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C62257-F1B9-4F3A-819A-4C4ED74E8E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0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C2A3FCB-9F13-4C2E-95BC-88DC70BC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兩軍之間的無人帶合照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57379A5-2F13-43F7-86B0-54C880843E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91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4686DC2-2524-4A0F-BC2F-2680EF68C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2014</a:t>
            </a:r>
            <a:r>
              <a:rPr lang="zh-TW" altLang="en-US"/>
              <a:t>年一戰結束</a:t>
            </a:r>
            <a:r>
              <a:rPr lang="en-US" altLang="zh-TW"/>
              <a:t>100</a:t>
            </a:r>
            <a:r>
              <a:rPr lang="zh-TW" altLang="en-US"/>
              <a:t>週年紀念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5BC760B-C6EA-41FD-911C-73F49F6969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22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325</Words>
  <Application>Microsoft Office PowerPoint</Application>
  <PresentationFormat>寬螢幕</PresentationFormat>
  <Paragraphs>53</Paragraphs>
  <Slides>53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8" baseType="lpstr">
      <vt:lpstr>新細明體</vt:lpstr>
      <vt:lpstr>Arial</vt:lpstr>
      <vt:lpstr>Calibri</vt:lpstr>
      <vt:lpstr>Calibri Light</vt:lpstr>
      <vt:lpstr>Office 佈景主題</vt:lpstr>
      <vt:lpstr>完美聖誕</vt:lpstr>
      <vt:lpstr>傳統基督教年曆</vt:lpstr>
      <vt:lpstr>完美的聖誕節</vt:lpstr>
      <vt:lpstr>完美的聖誕禮物</vt:lpstr>
      <vt:lpstr>1914 第一次世界大戰</vt:lpstr>
      <vt:lpstr>The Christmas Truce of 1914</vt:lpstr>
      <vt:lpstr>史歷照片── 聖誕停火英德足球賽</vt:lpstr>
      <vt:lpstr>兩軍之間的無人帶合照</vt:lpstr>
      <vt:lpstr>2014年一戰結束100週年紀念</vt:lpstr>
      <vt:lpstr>家中的小型聖景</vt:lpstr>
      <vt:lpstr>約瑟和馬利亞</vt:lpstr>
      <vt:lpstr>齊人版聖景 (設計圖片)</vt:lpstr>
      <vt:lpstr>凱撒奧古斯都人口普查</vt:lpstr>
      <vt:lpstr>路加福音天使報信</vt:lpstr>
      <vt:lpstr>路加福音天使報信</vt:lpstr>
      <vt:lpstr>路加福音的圖畫 ── 萬民的救主</vt:lpstr>
      <vt:lpstr>馬太福音的圖畫 ── 祂是君王</vt:lpstr>
      <vt:lpstr>亞伯拉罕的後裔、大衛的子孫耶穌基督的家譜</vt:lpstr>
      <vt:lpstr>應驗</vt:lpstr>
      <vt:lpstr>馬太福音第1-2章的預言「應驗」  (πληροω)</vt:lpstr>
      <vt:lpstr>人類的盼望</vt:lpstr>
      <vt:lpstr>天使指示逃往埃及</vt:lpstr>
      <vt:lpstr>大希律屠殺男嬰</vt:lpstr>
      <vt:lpstr>大希律 ── 猶太行省的王(分封王)</vt:lpstr>
      <vt:lpstr>耶穌降生時的羅馬帝國版圖</vt:lpstr>
      <vt:lpstr>大希律管治範圍遭到瓜分</vt:lpstr>
      <vt:lpstr>合城都不安</vt:lpstr>
      <vt:lpstr>合城都不安</vt:lpstr>
      <vt:lpstr>神與我們同在</vt:lpstr>
      <vt:lpstr>人類的盼望</vt:lpstr>
      <vt:lpstr>平安、和平</vt:lpstr>
      <vt:lpstr>路加福音天使報信</vt:lpstr>
      <vt:lpstr>路加福音天使報信</vt:lpstr>
      <vt:lpstr>今日亂世</vt:lpstr>
      <vt:lpstr>耶穌基督的使命宣言</vt:lpstr>
      <vt:lpstr>平安禱文 ── 聖法蘭西斯禱文</vt:lpstr>
      <vt:lpstr>約翰福音中的降世敍述 ── 太初的道</vt:lpstr>
      <vt:lpstr>約翰福音中的降世敍述 ── 道成肉身</vt:lpstr>
      <vt:lpstr>人類的盼望</vt:lpstr>
      <vt:lpstr>向下的移動──基督捨己之路</vt:lpstr>
      <vt:lpstr>基督的虛己</vt:lpstr>
      <vt:lpstr>「降生」 是為了 「犧牲」</vt:lpstr>
      <vt:lpstr>聖尼可拉斯  Nicholas of Myra</vt:lpstr>
      <vt:lpstr>聖尼可拉斯  Nicholas of Myra</vt:lpstr>
      <vt:lpstr>何蘭的聖尼可拉節 ── 實踐分享</vt:lpstr>
      <vt:lpstr>1931年可口可樂公司廣告</vt:lpstr>
      <vt:lpstr>聖尼可拉斯  Nicholas of Myra</vt:lpstr>
      <vt:lpstr>完美的聖誕禮物</vt:lpstr>
      <vt:lpstr>人類的盼望</vt:lpstr>
      <vt:lpstr>基督的虛己</vt:lpstr>
      <vt:lpstr>「降生」 是為了 「犧牲」</vt:lpstr>
      <vt:lpstr>主耶穌身邊的門徒圈</vt:lpstr>
      <vt:lpstr>2018年教會年曆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完美聖誕</dc:title>
  <dc:creator>stanley lo</dc:creator>
  <cp:lastModifiedBy>stanley lo</cp:lastModifiedBy>
  <cp:revision>3</cp:revision>
  <dcterms:created xsi:type="dcterms:W3CDTF">2017-12-21T05:22:09Z</dcterms:created>
  <dcterms:modified xsi:type="dcterms:W3CDTF">2017-12-22T02:37:31Z</dcterms:modified>
</cp:coreProperties>
</file>