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57" r:id="rId4"/>
  </p:sldIdLst>
  <p:sldSz cx="9144000" cy="6858000" type="screen4x3"/>
  <p:notesSz cx="6858000" cy="9144000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3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45384-1149-4EEB-ACB7-C2DC45AFC67F}" type="datetimeFigureOut">
              <a:rPr lang="zh-HK" altLang="en-US" smtClean="0"/>
              <a:t>8/12/2017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D746B-3B71-4387-A063-12904C8039EE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4587162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45384-1149-4EEB-ACB7-C2DC45AFC67F}" type="datetimeFigureOut">
              <a:rPr lang="zh-HK" altLang="en-US" smtClean="0"/>
              <a:t>8/12/2017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D746B-3B71-4387-A063-12904C8039EE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0643706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45384-1149-4EEB-ACB7-C2DC45AFC67F}" type="datetimeFigureOut">
              <a:rPr lang="zh-HK" altLang="en-US" smtClean="0"/>
              <a:t>8/12/2017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D746B-3B71-4387-A063-12904C8039EE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0822340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45384-1149-4EEB-ACB7-C2DC45AFC67F}" type="datetimeFigureOut">
              <a:rPr lang="zh-HK" altLang="en-US" smtClean="0"/>
              <a:t>8/12/2017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D746B-3B71-4387-A063-12904C8039EE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8431444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45384-1149-4EEB-ACB7-C2DC45AFC67F}" type="datetimeFigureOut">
              <a:rPr lang="zh-HK" altLang="en-US" smtClean="0"/>
              <a:t>8/12/2017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D746B-3B71-4387-A063-12904C8039EE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2609178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45384-1149-4EEB-ACB7-C2DC45AFC67F}" type="datetimeFigureOut">
              <a:rPr lang="zh-HK" altLang="en-US" smtClean="0"/>
              <a:t>8/12/2017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D746B-3B71-4387-A063-12904C8039EE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5905704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45384-1149-4EEB-ACB7-C2DC45AFC67F}" type="datetimeFigureOut">
              <a:rPr lang="zh-HK" altLang="en-US" smtClean="0"/>
              <a:t>8/12/2017</a:t>
            </a:fld>
            <a:endParaRPr lang="zh-HK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D746B-3B71-4387-A063-12904C8039EE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394839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45384-1149-4EEB-ACB7-C2DC45AFC67F}" type="datetimeFigureOut">
              <a:rPr lang="zh-HK" altLang="en-US" smtClean="0"/>
              <a:t>8/12/2017</a:t>
            </a:fld>
            <a:endParaRPr lang="zh-HK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D746B-3B71-4387-A063-12904C8039EE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3611620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45384-1149-4EEB-ACB7-C2DC45AFC67F}" type="datetimeFigureOut">
              <a:rPr lang="zh-HK" altLang="en-US" smtClean="0"/>
              <a:t>8/12/2017</a:t>
            </a:fld>
            <a:endParaRPr lang="zh-HK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D746B-3B71-4387-A063-12904C8039EE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4338945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45384-1149-4EEB-ACB7-C2DC45AFC67F}" type="datetimeFigureOut">
              <a:rPr lang="zh-HK" altLang="en-US" smtClean="0"/>
              <a:t>8/12/2017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D746B-3B71-4387-A063-12904C8039EE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1738052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45384-1149-4EEB-ACB7-C2DC45AFC67F}" type="datetimeFigureOut">
              <a:rPr lang="zh-HK" altLang="en-US" smtClean="0"/>
              <a:t>8/12/2017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D746B-3B71-4387-A063-12904C8039EE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6850419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645384-1149-4EEB-ACB7-C2DC45AFC67F}" type="datetimeFigureOut">
              <a:rPr lang="zh-HK" altLang="en-US" smtClean="0"/>
              <a:t>8/12/2017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0D746B-3B71-4387-A063-12904C8039EE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900991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H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信心的眼睛</a:t>
            </a:r>
            <a:r>
              <a:rPr lang="zh-TW" altLang="en-US" sz="27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（路</a:t>
            </a:r>
            <a:r>
              <a:rPr lang="en-US" altLang="zh-TW" sz="27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1:5-25;57-80</a:t>
            </a:r>
            <a:r>
              <a:rPr lang="zh-TW" altLang="en-US" sz="27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  <a:r>
              <a:rPr lang="zh-TW" altLang="en-US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－信息思路</a:t>
            </a:r>
            <a:endParaRPr lang="zh-HK" altLang="en-US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51520" y="1385392"/>
            <a:ext cx="8640960" cy="38438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1. 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耶穌基督的先鋒</a:t>
            </a: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——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施洗約翰，來自一對虔誠夫婦的家庭。故事始於約翰的雙親，撒迦利亞和伊利沙伯早年的禱告於晚年得蒙垂聽。</a:t>
            </a:r>
          </a:p>
          <a:p>
            <a:pPr marL="0" indent="0">
              <a:buNone/>
            </a:pPr>
            <a:endParaRPr lang="zh-HK" altLang="en-US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828862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信心的眼睛</a:t>
            </a:r>
            <a:r>
              <a:rPr lang="zh-TW" altLang="en-US" sz="27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（路</a:t>
            </a:r>
            <a:r>
              <a:rPr lang="en-US" altLang="zh-TW" sz="27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1:5-25;57-80</a:t>
            </a:r>
            <a:r>
              <a:rPr lang="zh-TW" altLang="en-US" sz="27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  <a:r>
              <a:rPr lang="zh-TW" altLang="en-US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－信息思路</a:t>
            </a:r>
            <a:endParaRPr lang="zh-HK" altLang="en-US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51520" y="1385392"/>
            <a:ext cx="8640960" cy="47079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2. 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然而，在約翰的出生過程中，因著撒迦利亞的不信，令他們夫婦走進一個生命沉寂的階段，及後約翰由胎兒到誕生，這對夫婦信心的眼睛輾轉再被擦亮及擴闊。</a:t>
            </a:r>
          </a:p>
          <a:p>
            <a:pPr marL="0" indent="0">
              <a:buNone/>
            </a:pPr>
            <a:endParaRPr lang="zh-TW" altLang="en-US" sz="36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3. 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迎接聖誕節來臨，我們也從撒迦利亞夫婦的經歷中，學習信心成長的功課。</a:t>
            </a:r>
            <a:endParaRPr lang="zh-HK" altLang="en-US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111245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信心的眼睛</a:t>
            </a:r>
            <a:r>
              <a:rPr lang="zh-TW" altLang="en-US" sz="27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（路 </a:t>
            </a:r>
            <a:r>
              <a:rPr lang="en-US" altLang="zh-TW" sz="27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1:5-25,57-80</a:t>
            </a:r>
            <a:r>
              <a:rPr lang="zh-TW" altLang="en-US" sz="27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  <a:r>
              <a:rPr lang="zh-TW" altLang="en-US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－信息大綱</a:t>
            </a:r>
            <a:endParaRPr lang="zh-HK" altLang="en-US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07504" y="1600200"/>
            <a:ext cx="8928992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摯誠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禱告－打開信心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的眼睛。</a:t>
            </a:r>
            <a:r>
              <a:rPr lang="en-US" altLang="zh-TW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(1:5-17)</a:t>
            </a:r>
          </a:p>
          <a:p>
            <a:pPr marL="0" indent="0">
              <a:buNone/>
            </a:pP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現實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纏磨－掩蓋信心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的眼睛。</a:t>
            </a:r>
            <a:r>
              <a:rPr lang="en-US" altLang="zh-TW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(1:18-23)</a:t>
            </a:r>
          </a:p>
          <a:p>
            <a:pPr marL="0" indent="0">
              <a:buNone/>
            </a:pP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3.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靜觀恩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手－擦亮信心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的眼睛。</a:t>
            </a:r>
            <a:r>
              <a:rPr lang="en-US" altLang="zh-TW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(1:24-25;57-66)</a:t>
            </a:r>
          </a:p>
          <a:p>
            <a:pPr marL="0" indent="0">
              <a:buNone/>
            </a:pP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4.</a:t>
            </a:r>
            <a:r>
              <a:rPr lang="zh-TW" altLang="en-US" sz="3600" b="1" smtClean="0">
                <a:latin typeface="標楷體" panose="03000509000000000000" pitchFamily="65" charset="-120"/>
                <a:ea typeface="標楷體" panose="03000509000000000000" pitchFamily="65" charset="-120"/>
              </a:rPr>
              <a:t>緊握</a:t>
            </a:r>
            <a:r>
              <a:rPr lang="zh-TW" altLang="en-US" sz="3600" b="1" smtClean="0">
                <a:latin typeface="標楷體" panose="03000509000000000000" pitchFamily="65" charset="-120"/>
                <a:ea typeface="標楷體" panose="03000509000000000000" pitchFamily="65" charset="-120"/>
              </a:rPr>
              <a:t>主旨－擴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闊信心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的眼睛。</a:t>
            </a:r>
            <a:r>
              <a:rPr lang="en-US" altLang="zh-TW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(1:67-80)</a:t>
            </a:r>
            <a:endParaRPr lang="zh-HK" altLang="en-US" sz="24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18694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202</Words>
  <Application>Microsoft Office PowerPoint</Application>
  <PresentationFormat>如螢幕大小 (4:3)</PresentationFormat>
  <Paragraphs>11</Paragraphs>
  <Slides>3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3</vt:i4>
      </vt:variant>
    </vt:vector>
  </HeadingPairs>
  <TitlesOfParts>
    <vt:vector size="4" baseType="lpstr">
      <vt:lpstr>Office 佈景主題</vt:lpstr>
      <vt:lpstr>信心的眼睛（路1:5-25;57-80）－信息思路</vt:lpstr>
      <vt:lpstr>信心的眼睛（路1:5-25;57-80）－信息思路</vt:lpstr>
      <vt:lpstr>信心的眼睛（路 1:5-25,57-80）－信息大綱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信心的眼睛（路 1:5-25,57-80）－信息思路</dc:title>
  <dc:creator>Matthew Yan</dc:creator>
  <cp:lastModifiedBy>Matthew Yan</cp:lastModifiedBy>
  <cp:revision>4</cp:revision>
  <dcterms:created xsi:type="dcterms:W3CDTF">2017-12-08T04:45:14Z</dcterms:created>
  <dcterms:modified xsi:type="dcterms:W3CDTF">2017-12-08T06:02:19Z</dcterms:modified>
</cp:coreProperties>
</file>