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871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437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8223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4314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6091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057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948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116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3389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3805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504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45384-1149-4EEB-ACB7-C2DC45AFC67F}" type="datetimeFigureOut">
              <a:rPr lang="zh-HK" altLang="en-US" smtClean="0"/>
              <a:t>8/12/2017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9009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信心的眼睛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1:5-25;57-80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385392"/>
            <a:ext cx="8640960" cy="3843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耶穌基督的先鋒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施洗約翰，來自一對虔誠夫婦的家庭。故事始於約翰的雙親，撒迦利亞和伊利沙伯早年的禱告於晚年得蒙垂聽。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288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信心的眼睛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1:5-25;57-80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385392"/>
            <a:ext cx="8640960" cy="4707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然而，在約翰的出生過程中，因著撒迦利亞的不信，令他們夫婦走進一個生命沉寂的階段，及後約翰由胎兒到誕生，這對夫婦信心的眼睛輾轉再被擦亮及擴闊。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迎接聖誕節來臨，我們也從撒迦利亞夫婦的經歷中，學習信心成長的功課。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112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信心的眼睛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 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1:5-25,57-80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摯誠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禱告－打開信心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的眼睛。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(1:5-17)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現實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纏磨－掩蓋信心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的眼睛。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(1:18-23)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靜觀恩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手－擦亮信心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的眼睛。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(1:24-25;57-66)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緊握</a:t>
            </a:r>
            <a:r>
              <a:rPr lang="zh-TW" altLang="en-US" sz="3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主旨－擴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闊信心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的眼睛。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(1:67-80)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869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202</Words>
  <Application>Microsoft Office PowerPoint</Application>
  <PresentationFormat>如螢幕大小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信心的眼睛（路1:5-25;57-80）－信息思路</vt:lpstr>
      <vt:lpstr>信心的眼睛（路1:5-25;57-80）－信息思路</vt:lpstr>
      <vt:lpstr>信心的眼睛（路 1:5-25,57-80）－信息大綱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信心的眼睛（路 1:5-25,57-80）－信息思路</dc:title>
  <dc:creator>Matthew Yan</dc:creator>
  <cp:lastModifiedBy>Matthew Yan</cp:lastModifiedBy>
  <cp:revision>4</cp:revision>
  <dcterms:created xsi:type="dcterms:W3CDTF">2017-12-08T04:45:14Z</dcterms:created>
  <dcterms:modified xsi:type="dcterms:W3CDTF">2017-12-08T06:02:19Z</dcterms:modified>
</cp:coreProperties>
</file>