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388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182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365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703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807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812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9869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804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540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025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4760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8F51B-70FD-4A44-8E7F-062424AD95C2}" type="datetimeFigureOut">
              <a:rPr lang="zh-HK" altLang="en-US" smtClean="0"/>
              <a:t>1/12/2017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EE6A-5B28-473D-8A72-8F28415904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2968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明明白白跟隨祢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8:26-40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信徒面對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逼迫但繼續將信仰帶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到各處，腓利的服事，成為其中一個範例。從上文記載，腓利在撒馬利亞的服事，進而帶領一位來自衣索匹亞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蘇丹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的國家財務官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一位太監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歸信基督耶穌，實現福音擴展的初步藍圖。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198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明明白白跟隨祢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8:26-40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從他們二人相遇的經歷中，我們看到上帝在引導腓利，藉腓利引導財務官，從而更清楚緊密地與上帝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連；與此同時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腓利也清楚地履行了對上帝的服事。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今天，我們學習腓利和財務官增進與上帝關係的要素，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學習回應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上帝對我們的引導。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3105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明明白白跟隨祢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8:26-40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聆聽上主種種的召喚聲，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明明白白回應祢。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(26-29)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釐清信仰核心的是與非，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明明白白認識祢。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(30-35)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珍惜成長歷程的踏腳石，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明明白白步向祢。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(36-40)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4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181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明明白白跟隨祢（徒8:26-40）－信息思路</vt:lpstr>
      <vt:lpstr>明明白白跟隨祢（徒8:26-40）－信息思路</vt:lpstr>
      <vt:lpstr>明明白白跟隨祢（徒8:26-40）－信息大綱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明明白白跟隨祢（徒8:26-40）－信息思路</dc:title>
  <dc:creator>Matthew Yan</dc:creator>
  <cp:lastModifiedBy>Matthew Yan</cp:lastModifiedBy>
  <cp:revision>4</cp:revision>
  <dcterms:created xsi:type="dcterms:W3CDTF">2017-12-01T05:54:50Z</dcterms:created>
  <dcterms:modified xsi:type="dcterms:W3CDTF">2017-12-01T06:08:55Z</dcterms:modified>
</cp:coreProperties>
</file>