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D2C5EE-B472-43DA-920B-464203EA3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6EDD41-8E95-4FCB-BDBD-9C725DBB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5ECF-28FF-4F35-8CF8-2D441E5E4D59}" type="datetimeFigureOut">
              <a:rPr lang="zh-HK" altLang="en-US" smtClean="0"/>
              <a:t>24/11/2017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DD42C49-7FFF-4665-9A34-689B8B95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41E4CF-2DB1-4C22-ADA9-46AD27EE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8C62-D880-48D2-89E4-8F82C11874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57190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E9AF88B-2BD4-4782-98F2-E03E4D238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EB49CB-96DE-4CA2-91A5-8748DC4BC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ADD05DA-E08E-4D42-9419-98D93A1F3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65ECF-28FF-4F35-8CF8-2D441E5E4D59}" type="datetimeFigureOut">
              <a:rPr lang="zh-HK" altLang="en-US" smtClean="0"/>
              <a:t>24/11/2017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E4F637-6723-4DBA-BA83-AB80749D8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2D55D7-1F25-48E5-AFE5-6DCF38771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18C62-D880-48D2-89E4-8F82C11874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639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5685B8F-E7B4-402B-A8BF-FDCB776A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祂是世界之光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C76391-CA59-4793-896E-C8F3A086E1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C96D591-1A98-438A-8EC5-3B9870846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有關瞎子六問</a:t>
            </a:r>
            <a:r>
              <a:rPr lang="en-US" altLang="zh-TW"/>
              <a:t>(</a:t>
            </a:r>
            <a:r>
              <a:rPr lang="zh-TW" altLang="en-US"/>
              <a:t>六段討論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E8F94D-F675-4134-A48B-B9BB72DAEF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1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A18D835-C548-402B-BF7C-8EADD3E55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有關瞎子六問</a:t>
            </a:r>
            <a:r>
              <a:rPr lang="en-US" altLang="zh-TW"/>
              <a:t>(</a:t>
            </a:r>
            <a:r>
              <a:rPr lang="zh-TW" altLang="en-US"/>
              <a:t>六段討論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00FD66-89C1-4D3F-A4B9-A74BD0B60D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08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1C43179-B3F0-401A-AA70-70EF8162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有關瞎子六問</a:t>
            </a:r>
            <a:r>
              <a:rPr lang="en-US" altLang="zh-TW"/>
              <a:t>(</a:t>
            </a:r>
            <a:r>
              <a:rPr lang="zh-TW" altLang="en-US"/>
              <a:t>六段討論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D1F3A2-DF4E-4C4D-AE08-266F75D2F9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05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68169F5-8651-4E38-B657-A4E87BFA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有關瞎子六問</a:t>
            </a:r>
            <a:r>
              <a:rPr lang="en-US" altLang="zh-TW"/>
              <a:t>(</a:t>
            </a:r>
            <a:r>
              <a:rPr lang="zh-TW" altLang="en-US"/>
              <a:t>六段討論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EF05296-A2E4-4003-8322-579D254D07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7844D70-E435-4D8B-AFE5-917693C5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越來越看得見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AC96ACD-A679-4EA1-AB19-DAB7C61358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B4E2940-FC47-4DC0-ACE6-53D925D5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FEEE625-4710-4789-9B5D-4AA7A3A8D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1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BF2F5D9-5E23-4104-BCD2-21663258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約翰福音中的七個「我是」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ἐγώ εἰμί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A679F7-2E7A-4526-BE82-F96CD6BD83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53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6FC392-8382-48F3-BFAF-855110F7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HK" altLang="en-US"/>
              <a:t>我是世界的光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781CE80-7AD5-4AEC-9677-C35B3CFF07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1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A0EF7B3-4EDA-43AA-9147-05463E33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群眾與耶穌的反應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C7DDF3-2F1E-4050-A9D7-E5C9A4BBDD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3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380093D-EC94-4B73-B0D6-5CB235AC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黑暗不接受光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DAC81F-EC5B-4385-9AC5-3C2739E922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9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904461C-7F9C-4EE6-A70D-860664B5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傳統基督教年曆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809C9B-0A76-44CB-8F3A-E8739EEA52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8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2F87FCB-0454-48AC-B06E-96DE0CA6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約翰福音中</a:t>
            </a:r>
            <a:r>
              <a:rPr lang="zh-HK" altLang="en-US"/>
              <a:t>基督三次光的宣告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E28126-BCB7-4C10-83A8-55EECAC35F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9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0C75AF3-167D-4E4B-A545-0C59BDBF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經文中的時間標記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1F2E5F5-6F8F-448E-BDF3-3010E61CD3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28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74504EA-75A5-4A91-88B9-3D32710F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經文中的時間標記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205BC85-6FC6-416D-B2FC-85DC1C845A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72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E7C4C93-D8D2-467C-836B-F5638C27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經文中的時間標記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5C8ADF-573D-4C31-9006-144D09CD7C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4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FCB1506-7BC7-408F-A7AA-4335A1B0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經文中的時間標記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444114-6FE2-468F-821C-B64D5EF8B5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4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90718FE-5572-4E8A-B833-F9A19369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經文中的時間標記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E6261F5-F8C3-4CCD-8919-407336CAEC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91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74866BA-84CE-470B-BDFD-E4CB9DA0F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宣告</a:t>
            </a:r>
            <a:r>
              <a:rPr lang="en-US" altLang="zh-TW"/>
              <a:t>+</a:t>
            </a:r>
            <a:r>
              <a:rPr lang="zh-TW" altLang="en-US"/>
              <a:t>行動</a:t>
            </a:r>
            <a:r>
              <a:rPr lang="en-US" altLang="zh-TW"/>
              <a:t>+</a:t>
            </a:r>
            <a:r>
              <a:rPr lang="zh-TW" altLang="en-US"/>
              <a:t>教導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E2F5D0-8FE2-4BEA-8A7D-A2760C4639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16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6F9E5DE-7CAE-44BE-ABD2-AE1442CA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宣告</a:t>
            </a:r>
            <a:r>
              <a:rPr lang="en-US" altLang="zh-TW"/>
              <a:t>+</a:t>
            </a:r>
            <a:r>
              <a:rPr lang="zh-TW" altLang="en-US"/>
              <a:t>行動</a:t>
            </a:r>
            <a:r>
              <a:rPr lang="en-US" altLang="zh-TW"/>
              <a:t>+</a:t>
            </a:r>
            <a:r>
              <a:rPr lang="zh-TW" altLang="en-US"/>
              <a:t>教導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BA6457-5735-40DF-AF01-85AF41E6AB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5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35E586C-D704-46D0-8B73-C95099B1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相關的宣告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1BD1BF9-5A8A-4920-9AEA-84C59C2A0E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8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80DA6E1-172F-4E3F-B041-821555C86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猶太節期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91AA8F8-5B05-476B-BC73-B067A5B3C8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65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9B05F8-6611-41BD-8A8D-3E750C04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將臨期：燃點蠟蠋 ── 預備主來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EB4056-6BE1-4BBD-B67B-3A97348D02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78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46BBF95-C014-4B3F-93EB-F41B7FA7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住棚節的日程表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EBA8F24-3D84-4AB7-AF5B-81852DD8FF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29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14EA13A-6576-42EF-B15C-74F83E5F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猶太人守住棚節上聖殿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0730934-6D15-4BDD-BB04-583E74DC3D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33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5F2067B-4312-4050-AA54-8B4FA033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詩篇</a:t>
            </a:r>
            <a:r>
              <a:rPr lang="en-US" altLang="zh-TW"/>
              <a:t>118</a:t>
            </a:r>
            <a:r>
              <a:rPr lang="zh-TW" altLang="en-US"/>
              <a:t>篇</a:t>
            </a:r>
            <a:r>
              <a:rPr lang="en-US" altLang="zh-TW"/>
              <a:t>25</a:t>
            </a:r>
            <a:r>
              <a:rPr lang="zh-TW" altLang="en-US"/>
              <a:t>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2B57AC2-7CE0-4EEA-A5F5-C3BCEF5815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71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A0E6C47-1575-47D1-A760-2A1DDD42D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2016</a:t>
            </a:r>
            <a:r>
              <a:rPr lang="zh-TW" altLang="en-US"/>
              <a:t>年住棚節的倒水禮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0CCBFB5-A003-4D89-B250-6FB313F446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F715C02-B2D1-4F0A-97BC-ABD2D1C18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住棚節</a:t>
            </a:r>
            <a:r>
              <a:rPr lang="en-US" altLang="zh-TW"/>
              <a:t>8</a:t>
            </a:r>
            <a:r>
              <a:rPr lang="zh-TW" altLang="en-US"/>
              <a:t>天須獻的祭物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2E6C05-E005-40D3-B03D-6BF08A5207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43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43B5C20-5583-4F32-BE94-40205875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住棚節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7668A6-82E4-47A5-84C4-3C7385C0C5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7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23855AE-445B-4DA3-891E-38475220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在上帝的節期在上帝的聖殿被趕出去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65CEAB-FE84-4452-96A9-93A46225B5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21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B09239B-485E-4A6A-9733-D5ED795E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猶太節期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765511-FDB2-44A7-85D9-79A7875639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77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09828A3-6F0D-4BCF-A222-E4DF7F4EE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修殿節由來：馬加比革命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1BE51B4-B5C1-4599-A391-450871BA7C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80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A585656-CE13-4003-A6C1-FB492CCF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修殿節又稱光明節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1F1874-450B-449F-9E63-E1EEB8675B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6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BAC8FDC-FF81-41FA-A19C-23E934AD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/>
              <a:t>治好生來失明的人 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127A1A-B016-41CC-A282-71DCA54E7F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9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308B4F5-7BE6-42D9-BB10-04CFDCE9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修殿節</a:t>
            </a:r>
            <a:r>
              <a:rPr lang="en-US" altLang="zh-TW"/>
              <a:t>(</a:t>
            </a:r>
            <a:r>
              <a:rPr lang="zh-TW" altLang="en-US"/>
              <a:t>光明節</a:t>
            </a:r>
            <a:r>
              <a:rPr lang="en-US" altLang="zh-TW"/>
              <a:t>)</a:t>
            </a:r>
            <a:r>
              <a:rPr lang="zh-TW" altLang="en-US"/>
              <a:t>的九燭燈台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01CE16D-CD4B-4549-88EC-01BDFCF6D3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E5D3603-2313-44B4-8139-135770A1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「顯明」神的作為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A37FD9-9926-4F78-A4DA-D9FA918872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0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2EBD3F7-9025-4023-A5FB-012E7280D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有關瞎子六問</a:t>
            </a:r>
            <a:r>
              <a:rPr lang="en-US" altLang="zh-TW"/>
              <a:t>(</a:t>
            </a:r>
            <a:r>
              <a:rPr lang="zh-TW" altLang="en-US"/>
              <a:t>六段討論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E0D55AA-829B-4F68-ACC6-73C7CFA3D2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43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7977553-90C1-40A3-9823-448F1598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HK" b="1">
                <a:solidFill>
                  <a:schemeClr val="accent1"/>
                </a:solidFill>
              </a:rPr>
              <a:t>耶穌問</a:t>
            </a:r>
            <a:r>
              <a:rPr lang="zh-TW" altLang="zh-HK"/>
              <a:t>從前瞎眼的人（約</a:t>
            </a:r>
            <a:r>
              <a:rPr lang="en-US" altLang="zh-HK"/>
              <a:t>9:35-41</a:t>
            </a:r>
            <a:r>
              <a:rPr lang="zh-TW" altLang="en-US"/>
              <a:t> 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E166E2-84C2-44A3-846F-9AA97CB9A5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32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1F2E992-FDD7-416E-9D25-5474BF03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住棚節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7DDF8CA-E0B3-4B93-AFE2-00052EBFD7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01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6A84225-B1CB-45A1-BC0C-3655BBF4C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在上帝的節期在上帝的聖殿被趕出去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335753-1061-479D-8E8D-68680EBF78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35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6893E33-40BE-44FA-B979-10A6E1DB3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He Will change Everything!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9B9431-05C4-47A8-B264-B0533F747A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49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47C818F-1575-42B7-A89B-2EFDC697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沒有基督的基督教</a:t>
            </a:r>
            <a:r>
              <a:rPr lang="en-US" altLang="zh-TW"/>
              <a:t>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5F72C6-08C1-4B8B-ACC4-78DFD1C99E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6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C2B0358-FF55-425A-B0A7-9BFC4940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2014 </a:t>
            </a:r>
            <a:r>
              <a:rPr lang="zh-TW" altLang="en-US"/>
              <a:t>年平安夜深水埗街角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C1F879-CCD0-47CA-80D7-497A99C125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71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FC3A4B1-D50A-401E-B935-587E471D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2014</a:t>
            </a:r>
            <a:r>
              <a:rPr lang="zh-TW" altLang="en-US"/>
              <a:t>年平安夜深水埗街角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362CE3-C387-48CB-9472-9503D9D464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6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F228D9-CFCE-4A46-A813-0A2058602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宣告</a:t>
            </a:r>
            <a:r>
              <a:rPr lang="en-US" altLang="zh-TW"/>
              <a:t>+</a:t>
            </a:r>
            <a:r>
              <a:rPr lang="zh-TW" altLang="en-US"/>
              <a:t>行動</a:t>
            </a:r>
            <a:r>
              <a:rPr lang="en-US" altLang="zh-TW"/>
              <a:t>+</a:t>
            </a:r>
            <a:r>
              <a:rPr lang="zh-TW" altLang="en-US"/>
              <a:t>教導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8F9E22-85DB-46FB-B8E6-AB05CD7506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40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D164B24-AE1E-42C4-8A10-6BD34E02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誰認得他？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ACF744-D946-4915-A835-F1007C03F4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01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09C611E-4136-4660-95B7-77FA174FB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A922F4-5949-4C67-B393-75D418A143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40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90E44C3-5489-4A6F-98E4-D536DC88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約翰福音中光的宣告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A78A8E-A91C-4902-B7B7-7463DB946C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41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D034EA3-5D35-4981-97AD-506C781A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祂是世界之光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3E9E273-8D13-434F-BB0D-19CC815BAE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54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2B99B3-A6BF-4F69-902E-8A84605E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31D9BE-A479-45B2-8556-51004CCF5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038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C1FD75C-2DF5-4CC9-99E1-5B451B2E1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7772F4-D46B-4F74-8FEA-E70C1F1989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0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3430AF7-86CF-425B-92CE-162BF8A7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生來瞎眼的人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9D4B56-9ABC-4AEC-9082-A03224AC80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2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2259424-6392-40D3-B34E-38C48228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有關瞎子六問</a:t>
            </a:r>
            <a:r>
              <a:rPr lang="en-US" altLang="zh-TW"/>
              <a:t>(</a:t>
            </a:r>
            <a:r>
              <a:rPr lang="zh-TW" altLang="en-US"/>
              <a:t>六段討論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55769B0-0C0B-49DC-B82E-8EF54705B5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8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6504568-21B1-43FE-8BF9-6076C3E9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有關瞎子六問</a:t>
            </a:r>
            <a:r>
              <a:rPr lang="en-US" altLang="zh-TW"/>
              <a:t>(</a:t>
            </a:r>
            <a:r>
              <a:rPr lang="zh-TW" altLang="en-US"/>
              <a:t>六段討論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1167E4-8A28-40AA-AE75-BA523238BD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32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C5A7136-6120-4FF8-9B9F-BB97BF3D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有關瞎子六問</a:t>
            </a:r>
            <a:r>
              <a:rPr lang="en-US" altLang="zh-TW"/>
              <a:t>(</a:t>
            </a:r>
            <a:r>
              <a:rPr lang="zh-TW" altLang="en-US"/>
              <a:t>六段討論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269A2FE-F701-4834-AAEA-6EE5E22127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1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寬螢幕</PresentationFormat>
  <Paragraphs>51</Paragraphs>
  <Slides>55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1" baseType="lpstr">
      <vt:lpstr>新細明體</vt:lpstr>
      <vt:lpstr>Arial</vt:lpstr>
      <vt:lpstr>Calibri</vt:lpstr>
      <vt:lpstr>Calibri Light</vt:lpstr>
      <vt:lpstr>Times New Roman</vt:lpstr>
      <vt:lpstr>Office 佈景主題</vt:lpstr>
      <vt:lpstr>祂是世界之光</vt:lpstr>
      <vt:lpstr>傳統基督教年曆</vt:lpstr>
      <vt:lpstr>將臨期：燃點蠟蠋 ── 預備主來</vt:lpstr>
      <vt:lpstr>治好生來失明的人 </vt:lpstr>
      <vt:lpstr>宣告+行動+教導</vt:lpstr>
      <vt:lpstr>生來瞎眼的人</vt:lpstr>
      <vt:lpstr>有關瞎子六問(六段討論)</vt:lpstr>
      <vt:lpstr>有關瞎子六問(六段討論)</vt:lpstr>
      <vt:lpstr>有關瞎子六問(六段討論)</vt:lpstr>
      <vt:lpstr>有關瞎子六問(六段討論)</vt:lpstr>
      <vt:lpstr>有關瞎子六問(六段討論)</vt:lpstr>
      <vt:lpstr>有關瞎子六問(六段討論)</vt:lpstr>
      <vt:lpstr>有關瞎子六問(六段討論)</vt:lpstr>
      <vt:lpstr>越來越看得見</vt:lpstr>
      <vt:lpstr>PowerPoint 簡報</vt:lpstr>
      <vt:lpstr>約翰福音中的七個「我是」(ἐγώ εἰμί) </vt:lpstr>
      <vt:lpstr>我是世界的光</vt:lpstr>
      <vt:lpstr>群眾與耶穌的反應</vt:lpstr>
      <vt:lpstr>黑暗不接受光</vt:lpstr>
      <vt:lpstr>約翰福音中基督三次光的宣告</vt:lpstr>
      <vt:lpstr>經文中的時間標記</vt:lpstr>
      <vt:lpstr>經文中的時間標記</vt:lpstr>
      <vt:lpstr>經文中的時間標記</vt:lpstr>
      <vt:lpstr>經文中的時間標記</vt:lpstr>
      <vt:lpstr>經文中的時間標記</vt:lpstr>
      <vt:lpstr>宣告+行動+教導</vt:lpstr>
      <vt:lpstr>宣告+行動+教導</vt:lpstr>
      <vt:lpstr>相關的宣告</vt:lpstr>
      <vt:lpstr>猶太節期</vt:lpstr>
      <vt:lpstr>住棚節的日程表</vt:lpstr>
      <vt:lpstr>猶太人守住棚節上聖殿</vt:lpstr>
      <vt:lpstr>詩篇118篇25節</vt:lpstr>
      <vt:lpstr>2016年住棚節的倒水禮</vt:lpstr>
      <vt:lpstr>住棚節8天須獻的祭物</vt:lpstr>
      <vt:lpstr>住棚節</vt:lpstr>
      <vt:lpstr>在上帝的節期在上帝的聖殿被趕出去</vt:lpstr>
      <vt:lpstr>猶太節期</vt:lpstr>
      <vt:lpstr>修殿節由來：馬加比革命</vt:lpstr>
      <vt:lpstr>修殿節又稱光明節</vt:lpstr>
      <vt:lpstr>修殿節(光明節)的九燭燈台</vt:lpstr>
      <vt:lpstr>「顯明」神的作為</vt:lpstr>
      <vt:lpstr>有關瞎子六問(六段討論)</vt:lpstr>
      <vt:lpstr>耶穌問從前瞎眼的人（約9:35-41 )</vt:lpstr>
      <vt:lpstr>住棚節</vt:lpstr>
      <vt:lpstr>在上帝的節期在上帝的聖殿被趕出去</vt:lpstr>
      <vt:lpstr>He Will change Everything!</vt:lpstr>
      <vt:lpstr>《沒有基督的基督教》</vt:lpstr>
      <vt:lpstr>2014 年平安夜深水埗街角</vt:lpstr>
      <vt:lpstr>2014年平安夜深水埗街角</vt:lpstr>
      <vt:lpstr>誰認得他？</vt:lpstr>
      <vt:lpstr>PowerPoint 簡報</vt:lpstr>
      <vt:lpstr>約翰福音中光的宣告</vt:lpstr>
      <vt:lpstr>祂是世界之光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祂是世界之光</dc:title>
  <dc:creator>stanley lo</dc:creator>
  <cp:lastModifiedBy>stanley lo</cp:lastModifiedBy>
  <cp:revision>1</cp:revision>
  <dcterms:created xsi:type="dcterms:W3CDTF">2017-11-24T03:50:40Z</dcterms:created>
  <dcterms:modified xsi:type="dcterms:W3CDTF">2017-11-24T03:50:40Z</dcterms:modified>
</cp:coreProperties>
</file>