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5" r:id="rId2"/>
    <p:sldId id="316" r:id="rId3"/>
    <p:sldId id="345" r:id="rId4"/>
    <p:sldId id="335" r:id="rId5"/>
    <p:sldId id="346" r:id="rId6"/>
    <p:sldId id="348" r:id="rId7"/>
    <p:sldId id="347" r:id="rId8"/>
    <p:sldId id="319" r:id="rId9"/>
    <p:sldId id="349" r:id="rId10"/>
    <p:sldId id="350" r:id="rId11"/>
    <p:sldId id="351" r:id="rId12"/>
    <p:sldId id="352" r:id="rId13"/>
    <p:sldId id="353" r:id="rId14"/>
    <p:sldId id="356" r:id="rId15"/>
    <p:sldId id="357" r:id="rId16"/>
    <p:sldId id="358" r:id="rId17"/>
    <p:sldId id="359" r:id="rId18"/>
    <p:sldId id="360" r:id="rId19"/>
    <p:sldId id="361" r:id="rId20"/>
    <p:sldId id="363" r:id="rId21"/>
    <p:sldId id="36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</p:sldIdLst>
  <p:sldSz cx="9144000" cy="5143500" type="screen16x9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EAD5"/>
    <a:srgbClr val="800080"/>
    <a:srgbClr val="FFECD9"/>
    <a:srgbClr val="FFE3C7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54" autoAdjust="0"/>
  </p:normalViewPr>
  <p:slideViewPr>
    <p:cSldViewPr>
      <p:cViewPr>
        <p:scale>
          <a:sx n="77" d="100"/>
          <a:sy n="77" d="100"/>
        </p:scale>
        <p:origin x="-684" y="-9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223F8F07-3D08-49E9-BF75-D3DE68196721}" type="datetimeFigureOut">
              <a:rPr lang="zh-HK" altLang="en-US"/>
              <a:pPr>
                <a:defRPr/>
              </a:pPr>
              <a:t>11/11/2017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30EBB76-2A1D-4FD1-AF34-F1A5ED248E0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193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55D7D73-9985-48B6-931A-3F80060F177D}" type="datetimeFigureOut">
              <a:rPr lang="zh-HK" altLang="en-US"/>
              <a:pPr>
                <a:defRPr/>
              </a:pPr>
              <a:t>11/11/2017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E1D3676-4DE0-4F01-9CD8-0A2D150B05C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795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HK" altLang="en-US" dirty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02838-4DF4-485E-9EE2-F482CAC24387}" type="slidenum">
              <a:rPr lang="zh-HK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HK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728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031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1840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36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582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57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82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4391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9879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637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8FD603-FF9A-467E-9FFF-0BD2F8BA13C7}" type="slidenum">
              <a:rPr lang="zh-HK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HK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0433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0892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089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0892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0892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324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30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6D75D1-A99B-4F7F-8AF5-1A3E1514D210}" type="slidenum">
              <a:rPr lang="zh-HK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HK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zh-HK" altLang="en-US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02A0F9-7F75-4524-B8CE-81061854BA80}" type="slidenum">
              <a:rPr lang="zh-HK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HK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968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461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514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981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D3676-4DE0-4F01-9CD8-0A2D150B05C5}" type="slidenum">
              <a:rPr lang="zh-HK" altLang="en-US" smtClean="0"/>
              <a:pPr>
                <a:defRPr/>
              </a:pPr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496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741E0-7989-46BB-B0A6-B03BB03BB5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1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6D53-0673-4B04-8841-4DFD623E78C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74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E2B8-6A93-4203-86D3-B091706C268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973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8856-A0F1-4D60-BA4D-F5A49E59A8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696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B936D-90BB-4278-8805-F9579BBE14F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376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5080-51FD-4398-9A75-DDF993FEA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121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5276-B52E-4E4A-9C54-E23B60879F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5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D83A-6924-493E-8B9E-DBC45DC16D2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83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F384-EA70-40BA-889D-4D88AE2976F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490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2D97-7074-4C52-83A2-DB8FEFC755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3332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A571-8F80-4D9B-8300-5714B584F3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93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C9C54C6C-9EF0-4B35-8EC9-0C21D78A296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十四角星形 1"/>
          <p:cNvSpPr/>
          <p:nvPr/>
        </p:nvSpPr>
        <p:spPr>
          <a:xfrm>
            <a:off x="251520" y="736099"/>
            <a:ext cx="8280920" cy="3672408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總結與前瞻</a:t>
            </a:r>
            <a:endParaRPr lang="zh-HK" altLang="en-US" sz="6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13922" r="12604" b="3556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7524328" y="195486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59"/>
            <a:ext cx="9144000" cy="51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323528" y="195485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3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屬靈操練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屬靈操練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6" descr="屬靈操練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5" name="AutoShape 8" descr="屬靈操練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10" descr="屬靈操練的圖片搜尋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2" descr="Image 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54" name="Picture 14" descr="http://cdn1.bigcommerce.com/server5600/cb9ee/products/437/images/6825/__61415.1314923346.1280.1280.jpg?c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175">
            <a:off x="455219" y="560419"/>
            <a:ext cx="2052976" cy="29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屬靈操練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2689">
            <a:off x="4362449" y="325135"/>
            <a:ext cx="1921966" cy="28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屬靈操練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499">
            <a:off x="2158235" y="1410500"/>
            <a:ext cx="2376264" cy="340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屬靈操練的圖片搜尋結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r="15913"/>
          <a:stretch/>
        </p:blipFill>
        <p:spPr bwMode="auto">
          <a:xfrm>
            <a:off x="6314302" y="312738"/>
            <a:ext cx="2578178" cy="44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2262626" y="160338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1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屬靈操練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7020272" y="411510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專注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" y="5431"/>
            <a:ext cx="9140990" cy="5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539552" y="411510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ultitasking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" y="17348"/>
            <a:ext cx="9136725" cy="51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6444208" y="17348"/>
            <a:ext cx="1656184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中神圖書館\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5364" name="Picture 4" descr="https://www.cgst.edu/files/content_section/attachment/24739/Librar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611560" y="205622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當跑的路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"/>
            <a:ext cx="9144000" cy="51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6948264" y="211799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23528" y="2067694"/>
            <a:ext cx="8820472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4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1589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srgbClr val="000000"/>
                </a:solidFill>
                <a:latin typeface="Times New Roman"/>
                <a:ea typeface="新細明體"/>
              </a:rPr>
              <a:t>3:13	</a:t>
            </a:r>
            <a:r>
              <a:rPr kumimoji="0" lang="zh-TW" altLang="en-US" sz="2800" dirty="0" smtClean="0">
                <a:solidFill>
                  <a:srgbClr val="000000"/>
                </a:solidFill>
                <a:latin typeface="Times New Roman"/>
                <a:ea typeface="新細明體"/>
              </a:rPr>
              <a:t>弟 </a:t>
            </a:r>
            <a:r>
              <a:rPr kumimoji="0" lang="zh-TW" altLang="en-US" sz="2800" dirty="0">
                <a:solidFill>
                  <a:srgbClr val="000000"/>
                </a:solidFill>
                <a:latin typeface="Times New Roman"/>
                <a:ea typeface="新細明體"/>
              </a:rPr>
              <a:t>兄 們 、 我 不 是 以 為 自 己 已 經 得 著 了 ． 我 </a:t>
            </a:r>
            <a:r>
              <a:rPr kumimoji="0" lang="zh-TW" altLang="en-US" sz="2800" b="1" dirty="0">
                <a:solidFill>
                  <a:srgbClr val="FF0000"/>
                </a:solidFill>
                <a:latin typeface="Times New Roman"/>
                <a:ea typeface="新細明體"/>
              </a:rPr>
              <a:t>只 有 一 件 事 </a:t>
            </a:r>
            <a:r>
              <a:rPr kumimoji="0" lang="zh-TW" altLang="en-US" sz="2800" dirty="0">
                <a:solidFill>
                  <a:srgbClr val="000000"/>
                </a:solidFill>
                <a:latin typeface="Times New Roman"/>
                <a:ea typeface="新細明體"/>
              </a:rPr>
              <a:t>、 就 是 </a:t>
            </a:r>
            <a:r>
              <a:rPr kumimoji="0" lang="zh-TW" altLang="en-US" sz="2800" b="1" dirty="0">
                <a:solidFill>
                  <a:srgbClr val="FF0000"/>
                </a:solidFill>
                <a:latin typeface="Times New Roman"/>
                <a:ea typeface="新細明體"/>
              </a:rPr>
              <a:t>忘 記 背 後 努 力 面 前 </a:t>
            </a:r>
            <a:r>
              <a:rPr kumimoji="0" lang="zh-TW" altLang="en-US" sz="2800" dirty="0">
                <a:solidFill>
                  <a:srgbClr val="000000"/>
                </a:solidFill>
                <a:latin typeface="Times New Roman"/>
                <a:ea typeface="新細明體"/>
              </a:rPr>
              <a:t>的 </a:t>
            </a:r>
            <a:r>
              <a:rPr kumimoji="0" lang="zh-TW" altLang="en-US" sz="2800" dirty="0" smtClean="0">
                <a:solidFill>
                  <a:srgbClr val="000000"/>
                </a:solidFill>
                <a:latin typeface="Times New Roman"/>
                <a:ea typeface="新細明體"/>
              </a:rPr>
              <a:t>。</a:t>
            </a:r>
            <a:endParaRPr kumimoji="0" lang="zh-TW" altLang="en-US" sz="2800" dirty="0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2643758"/>
            <a:ext cx="69365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zh-TW" altLang="zh-HK" sz="5400" b="1" dirty="0">
                <a:solidFill>
                  <a:srgbClr val="0070C0"/>
                </a:solidFill>
              </a:rPr>
              <a:t>專注擺在</a:t>
            </a:r>
            <a:r>
              <a:rPr lang="zh-TW" altLang="zh-HK" sz="5400" b="1" dirty="0" smtClean="0">
                <a:solidFill>
                  <a:srgbClr val="0070C0"/>
                </a:solidFill>
              </a:rPr>
              <a:t>面前</a:t>
            </a:r>
            <a:r>
              <a:rPr lang="zh-TW" altLang="en-US" sz="5400" b="1" dirty="0">
                <a:solidFill>
                  <a:srgbClr val="0070C0"/>
                </a:solidFill>
              </a:rPr>
              <a:t>的</a:t>
            </a:r>
            <a:r>
              <a:rPr lang="zh-TW" altLang="zh-HK" sz="5400" b="1" dirty="0" smtClean="0">
                <a:solidFill>
                  <a:srgbClr val="0070C0"/>
                </a:solidFill>
              </a:rPr>
              <a:t>挑戰</a:t>
            </a:r>
            <a:endParaRPr lang="zh-TW" altLang="zh-HK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8351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latin typeface="Times New Roman"/>
                <a:ea typeface="新細明體"/>
              </a:rPr>
              <a:t>3:13	</a:t>
            </a:r>
            <a:r>
              <a:rPr kumimoji="0" lang="zh-TW" altLang="en-US" sz="2800" dirty="0" smtClean="0">
                <a:latin typeface="Times New Roman"/>
                <a:ea typeface="新細明體"/>
              </a:rPr>
              <a:t>弟 </a:t>
            </a:r>
            <a:r>
              <a:rPr kumimoji="0" lang="zh-TW" altLang="en-US" sz="2800" dirty="0">
                <a:latin typeface="Times New Roman"/>
                <a:ea typeface="新細明體"/>
              </a:rPr>
              <a:t>兄 們 、 我 </a:t>
            </a:r>
            <a:r>
              <a:rPr kumimoji="0" lang="zh-TW" altLang="en-US" sz="2800" b="1" dirty="0">
                <a:solidFill>
                  <a:srgbClr val="FF0000"/>
                </a:solidFill>
                <a:latin typeface="Times New Roman"/>
                <a:ea typeface="新細明體"/>
              </a:rPr>
              <a:t>不 是 以 為 自 己 已 經 得 著 </a:t>
            </a:r>
            <a:r>
              <a:rPr kumimoji="0" lang="zh-TW" altLang="en-US" sz="2800" dirty="0">
                <a:latin typeface="Times New Roman"/>
                <a:ea typeface="新細明體"/>
              </a:rPr>
              <a:t>了 ． 我 只 有 一 件 事 、 就 是 忘 記 背 後 努 力 面 前 的 </a:t>
            </a:r>
            <a:r>
              <a:rPr kumimoji="0" lang="zh-TW" altLang="en-US" sz="2800" dirty="0" smtClean="0">
                <a:latin typeface="Times New Roman"/>
                <a:ea typeface="新細明體"/>
              </a:rPr>
              <a:t>。</a:t>
            </a:r>
            <a:endParaRPr kumimoji="0" lang="en-US" altLang="zh-TW" sz="2800" dirty="0" smtClean="0">
              <a:latin typeface="Times New Roman"/>
              <a:ea typeface="新細明體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dirty="0">
              <a:latin typeface="Times New Roman"/>
              <a:ea typeface="新細明體"/>
            </a:endParaRPr>
          </a:p>
        </p:txBody>
      </p:sp>
      <p:sp>
        <p:nvSpPr>
          <p:cNvPr id="3" name="AutoShape 2" descr="相關圖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2" name="Picture 4" descr="http://www.ch.fhl.net/xoops/uploads/tad_book3/20111221%E4%BF%9D%E7%BE%85%E7%AC%AC1%E6%AC%A1%E6%97%85%E8%A1%8C%E5%9C%96%E7%B8%BD%E6%95%B4%E7%90%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3766"/>
            <a:ext cx="2843807" cy="30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.fhl.net/xoops/uploads/tad_book3/20111221%E4%BF%9D%E7%BE%85%E7%AC%AC2%E6%AC%A1%E6%97%85%E8%A1%8C%E5%9C%96%E7%B8%BD%E6%95%B4%E7%90%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/>
          <a:stretch/>
        </p:blipFill>
        <p:spPr bwMode="auto">
          <a:xfrm>
            <a:off x="2843808" y="2093766"/>
            <a:ext cx="3096344" cy="30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h.fhl.net/xoops/uploads/tad_book3/20111221%E4%BF%9D%E7%BE%85%E7%AC%AC3%E6%AC%A1%E6%97%85%E8%A1%8C%E5%9C%96%E7%B8%BD%E6%95%B4%E7%90%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48" y="2101920"/>
            <a:ext cx="3208552" cy="304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45073" y="712590"/>
            <a:ext cx="1782129" cy="4249194"/>
            <a:chOff x="145073" y="712590"/>
            <a:chExt cx="1782129" cy="4249194"/>
          </a:xfrm>
        </p:grpSpPr>
        <p:grpSp>
          <p:nvGrpSpPr>
            <p:cNvPr id="3074" name="群組 2"/>
            <p:cNvGrpSpPr>
              <a:grpSpLocks/>
            </p:cNvGrpSpPr>
            <p:nvPr/>
          </p:nvGrpSpPr>
          <p:grpSpPr bwMode="auto">
            <a:xfrm>
              <a:off x="251520" y="712590"/>
              <a:ext cx="1655986" cy="3544402"/>
              <a:chOff x="539750" y="777875"/>
              <a:chExt cx="2205038" cy="5732471"/>
            </a:xfrm>
          </p:grpSpPr>
          <p:pic>
            <p:nvPicPr>
              <p:cNvPr id="3085" name="Picture 2" descr="摩西的圖片搜尋結果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777875"/>
                <a:ext cx="2205038" cy="251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6" name="矩形 3"/>
              <p:cNvSpPr>
                <a:spLocks noChangeArrowheads="1"/>
              </p:cNvSpPr>
              <p:nvPr/>
            </p:nvSpPr>
            <p:spPr bwMode="auto">
              <a:xfrm>
                <a:off x="539750" y="3573464"/>
                <a:ext cx="2160588" cy="293688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/>
                  <a:t>第一講：</a:t>
                </a:r>
                <a:endParaRPr lang="en-US" altLang="zh-TW" sz="2800" b="1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 b="1" dirty="0"/>
                  <a:t>(</a:t>
                </a:r>
                <a:r>
                  <a:rPr lang="zh-TW" altLang="en-US" sz="2800" b="1" dirty="0"/>
                  <a:t>第</a:t>
                </a:r>
                <a:r>
                  <a:rPr lang="en-US" altLang="zh-TW" sz="2800" b="1" dirty="0"/>
                  <a:t>1</a:t>
                </a:r>
                <a:r>
                  <a:rPr lang="zh-TW" altLang="en-US" sz="2800" b="1" dirty="0"/>
                  <a:t>章</a:t>
                </a:r>
                <a:r>
                  <a:rPr lang="en-US" altLang="zh-TW" sz="2800" b="1" dirty="0"/>
                  <a:t>)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/>
                  <a:t>上主拯救的開展</a:t>
                </a:r>
                <a:endParaRPr lang="en-US" altLang="zh-TW" sz="2800" b="1" dirty="0"/>
              </a:p>
            </p:txBody>
          </p:sp>
        </p:grpSp>
        <p:sp>
          <p:nvSpPr>
            <p:cNvPr id="2" name="圓角矩形 1"/>
            <p:cNvSpPr/>
            <p:nvPr/>
          </p:nvSpPr>
          <p:spPr>
            <a:xfrm>
              <a:off x="145073" y="4421240"/>
              <a:ext cx="1782129" cy="5405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自憐</a:t>
              </a: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3"/>
                </a:rPr>
                <a:t>信靠</a:t>
              </a:r>
              <a:endPara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907506" y="670475"/>
            <a:ext cx="1831582" cy="4291309"/>
            <a:chOff x="1907506" y="670475"/>
            <a:chExt cx="1831582" cy="4291309"/>
          </a:xfrm>
        </p:grpSpPr>
        <p:grpSp>
          <p:nvGrpSpPr>
            <p:cNvPr id="3075" name="群組 3"/>
            <p:cNvGrpSpPr>
              <a:grpSpLocks/>
            </p:cNvGrpSpPr>
            <p:nvPr/>
          </p:nvGrpSpPr>
          <p:grpSpPr bwMode="auto">
            <a:xfrm>
              <a:off x="1907506" y="670475"/>
              <a:ext cx="1767244" cy="3599922"/>
              <a:chOff x="3635375" y="777875"/>
              <a:chExt cx="2186409" cy="5641073"/>
            </a:xfrm>
          </p:grpSpPr>
          <p:pic>
            <p:nvPicPr>
              <p:cNvPr id="3083" name="Picture 4" descr="摩西的圖片搜尋結果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77875"/>
                <a:ext cx="1944688" cy="251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矩形 5"/>
              <p:cNvSpPr>
                <a:spLocks noChangeArrowheads="1"/>
              </p:cNvSpPr>
              <p:nvPr/>
            </p:nvSpPr>
            <p:spPr bwMode="auto">
              <a:xfrm>
                <a:off x="3652838" y="3573463"/>
                <a:ext cx="2168946" cy="284548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/>
                  <a:t>第二講：</a:t>
                </a:r>
                <a:endParaRPr lang="en-US" altLang="zh-TW" sz="2800" b="1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 b="1" dirty="0"/>
                  <a:t>(</a:t>
                </a:r>
                <a:r>
                  <a:rPr lang="zh-TW" altLang="en-US" sz="2800" b="1" dirty="0"/>
                  <a:t>第</a:t>
                </a:r>
                <a:r>
                  <a:rPr lang="en-US" altLang="zh-TW" sz="2800" b="1" dirty="0"/>
                  <a:t>2</a:t>
                </a:r>
                <a:r>
                  <a:rPr lang="zh-TW" altLang="en-US" sz="2800" b="1" dirty="0"/>
                  <a:t>章</a:t>
                </a:r>
                <a:r>
                  <a:rPr lang="en-US" altLang="zh-TW" sz="2800" b="1" dirty="0"/>
                  <a:t>)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800" b="1" dirty="0"/>
                  <a:t>尋找人生的召命</a:t>
                </a:r>
                <a:endParaRPr lang="en-US" altLang="zh-TW" sz="2800" b="1" dirty="0"/>
              </a:p>
            </p:txBody>
          </p:sp>
        </p:grpSp>
        <p:sp>
          <p:nvSpPr>
            <p:cNvPr id="10" name="圓角矩形 9"/>
            <p:cNvSpPr/>
            <p:nvPr/>
          </p:nvSpPr>
          <p:spPr>
            <a:xfrm>
              <a:off x="1907506" y="4421240"/>
              <a:ext cx="1831582" cy="54054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迷失</a:t>
              </a: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3"/>
                </a:rPr>
                <a:t>召命</a:t>
              </a:r>
              <a:endPara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617777" y="427226"/>
            <a:ext cx="1929966" cy="4532079"/>
            <a:chOff x="3617777" y="427226"/>
            <a:chExt cx="1929966" cy="4532079"/>
          </a:xfrm>
        </p:grpSpPr>
        <p:sp>
          <p:nvSpPr>
            <p:cNvPr id="3081" name="矩形 6"/>
            <p:cNvSpPr>
              <a:spLocks noChangeArrowheads="1"/>
            </p:cNvSpPr>
            <p:nvPr/>
          </p:nvSpPr>
          <p:spPr bwMode="auto">
            <a:xfrm>
              <a:off x="3680331" y="2441110"/>
              <a:ext cx="1611749" cy="181588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 dirty="0"/>
                <a:t>第三講：</a:t>
              </a:r>
              <a:endParaRPr lang="en-US" altLang="zh-TW" sz="28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dirty="0"/>
                <a:t>(</a:t>
              </a:r>
              <a:r>
                <a:rPr lang="zh-TW" altLang="en-US" sz="2800" b="1" dirty="0"/>
                <a:t>第</a:t>
              </a:r>
              <a:r>
                <a:rPr lang="en-US" altLang="zh-TW" sz="2800" b="1" dirty="0"/>
                <a:t>3-6</a:t>
              </a:r>
              <a:r>
                <a:rPr lang="zh-TW" altLang="en-US" sz="2800" b="1" dirty="0"/>
                <a:t>章</a:t>
              </a:r>
              <a:r>
                <a:rPr lang="en-US" altLang="zh-TW" sz="2800" b="1" dirty="0"/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 dirty="0"/>
                <a:t>對話中</a:t>
              </a:r>
              <a:endParaRPr lang="en-US" altLang="zh-TW" sz="28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 dirty="0"/>
                <a:t>認識神</a:t>
              </a:r>
              <a:endParaRPr lang="en-US" altLang="zh-TW" sz="2800" b="1" dirty="0"/>
            </a:p>
          </p:txBody>
        </p:sp>
        <p:pic>
          <p:nvPicPr>
            <p:cNvPr id="3082" name="Picture 6" descr="相關圖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0" r="6377"/>
            <a:stretch>
              <a:fillRect/>
            </a:stretch>
          </p:blipFill>
          <p:spPr bwMode="auto">
            <a:xfrm>
              <a:off x="3617777" y="427226"/>
              <a:ext cx="1674303" cy="191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圓角矩形 14"/>
            <p:cNvSpPr/>
            <p:nvPr/>
          </p:nvSpPr>
          <p:spPr>
            <a:xfrm>
              <a:off x="3701032" y="4419951"/>
              <a:ext cx="1846711" cy="53935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掙扎</a:t>
              </a: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 3"/>
                </a:rPr>
                <a:t>勇氣</a:t>
              </a:r>
              <a:endPara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80" name="AutoShape 3"/>
          <p:cNvSpPr>
            <a:spLocks noChangeArrowheads="1"/>
          </p:cNvSpPr>
          <p:nvPr/>
        </p:nvSpPr>
        <p:spPr bwMode="auto">
          <a:xfrm>
            <a:off x="814387" y="147654"/>
            <a:ext cx="7620000" cy="674489"/>
          </a:xfrm>
          <a:prstGeom prst="roundRect">
            <a:avLst>
              <a:gd name="adj" fmla="val 16667"/>
            </a:avLst>
          </a:prstGeom>
          <a:solidFill>
            <a:srgbClr val="AEFEF4"/>
          </a:solidFill>
          <a:ln w="57150" cmpd="thinThick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出埃及只是起始點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，目的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是要建立子民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292079" y="973681"/>
            <a:ext cx="2376265" cy="3994371"/>
            <a:chOff x="5292079" y="973681"/>
            <a:chExt cx="2376265" cy="3994371"/>
          </a:xfrm>
        </p:grpSpPr>
        <p:pic>
          <p:nvPicPr>
            <p:cNvPr id="17" name="Picture 3" descr="http://lh5.google.com.tw/writers.idv.tw/RzslB-gmv9I/AAAAAAAAOCE/bXtn93MXu3M/s400/coll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973681"/>
              <a:ext cx="894247" cy="1366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"/>
            <p:cNvSpPr>
              <a:spLocks noChangeArrowheads="1"/>
            </p:cNvSpPr>
            <p:nvPr/>
          </p:nvSpPr>
          <p:spPr bwMode="auto">
            <a:xfrm>
              <a:off x="5292079" y="2449699"/>
              <a:ext cx="894247" cy="163121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/>
                <a:t>第四講：</a:t>
              </a:r>
              <a:endParaRPr lang="en-US" altLang="zh-TW" sz="20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dirty="0"/>
                <a:t>(</a:t>
              </a:r>
              <a:r>
                <a:rPr lang="zh-TW" altLang="en-US" sz="2000" b="1" dirty="0"/>
                <a:t>第</a:t>
              </a:r>
              <a:r>
                <a:rPr lang="en-US" altLang="zh-TW" sz="2000" b="1" dirty="0"/>
                <a:t>7-15</a:t>
              </a:r>
              <a:r>
                <a:rPr lang="zh-TW" altLang="en-US" sz="2000" b="1" dirty="0"/>
                <a:t>章</a:t>
              </a:r>
              <a:r>
                <a:rPr lang="en-US" altLang="zh-TW" sz="2000" b="1" dirty="0"/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/>
                <a:t>十災</a:t>
              </a:r>
              <a:endParaRPr lang="en-US" altLang="zh-TW" sz="2000" b="1" dirty="0"/>
            </a:p>
          </p:txBody>
        </p:sp>
        <p:sp>
          <p:nvSpPr>
            <p:cNvPr id="19" name="圓角矩形 18"/>
            <p:cNvSpPr/>
            <p:nvPr/>
          </p:nvSpPr>
          <p:spPr bwMode="auto">
            <a:xfrm>
              <a:off x="5547743" y="4256992"/>
              <a:ext cx="2120601" cy="7110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除掉心中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的偶像</a:t>
              </a:r>
              <a:endPara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219815" y="971046"/>
            <a:ext cx="2670904" cy="3097488"/>
            <a:chOff x="6219815" y="971046"/>
            <a:chExt cx="2670904" cy="3097488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6219815" y="2437318"/>
              <a:ext cx="1088489" cy="163121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/>
                <a:t>第五講：</a:t>
              </a:r>
              <a:endParaRPr lang="en-US" altLang="zh-TW" sz="2000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b="1" dirty="0"/>
                <a:t>(</a:t>
              </a:r>
              <a:r>
                <a:rPr lang="zh-TW" altLang="en-US" sz="2000" b="1" dirty="0"/>
                <a:t>第</a:t>
              </a:r>
              <a:r>
                <a:rPr lang="en-US" altLang="zh-TW" sz="2000" b="1" dirty="0"/>
                <a:t>7-15</a:t>
              </a:r>
              <a:r>
                <a:rPr lang="zh-TW" altLang="en-US" sz="2000" b="1" dirty="0"/>
                <a:t>章</a:t>
              </a:r>
              <a:r>
                <a:rPr lang="en-US" altLang="zh-TW" sz="2000" b="1" dirty="0"/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1" dirty="0" smtClean="0"/>
                <a:t>心硬</a:t>
              </a:r>
              <a:endParaRPr lang="en-US" altLang="zh-TW" sz="2000" b="1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TW" sz="2000" b="1" dirty="0"/>
            </a:p>
          </p:txBody>
        </p:sp>
        <p:sp>
          <p:nvSpPr>
            <p:cNvPr id="22" name="圓角矩形 21"/>
            <p:cNvSpPr/>
            <p:nvPr/>
          </p:nvSpPr>
          <p:spPr bwMode="auto">
            <a:xfrm>
              <a:off x="7668344" y="2152644"/>
              <a:ext cx="1222375" cy="17872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除掉思想上的</a:t>
              </a:r>
              <a:endPara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以為</a:t>
              </a:r>
              <a:r>
                <a:rPr lang="en-US" altLang="zh-TW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謬誤</a:t>
              </a:r>
              <a:endParaRPr lang="zh-HK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3" name="Picture 5" descr="http://chattahbox.com/images/2009/03/hear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15" y="971046"/>
              <a:ext cx="1198752" cy="129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十角星形 25"/>
          <p:cNvSpPr/>
          <p:nvPr/>
        </p:nvSpPr>
        <p:spPr>
          <a:xfrm>
            <a:off x="1691680" y="822142"/>
            <a:ext cx="4608511" cy="1589305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>
                <a:solidFill>
                  <a:srgbClr val="002060"/>
                </a:solidFill>
                <a:latin typeface="華康文徵明體W4" panose="03000409000000000000" pitchFamily="65" charset="-120"/>
                <a:ea typeface="華康文徵明體W4" panose="03000409000000000000" pitchFamily="65" charset="-120"/>
              </a:rPr>
              <a:t>認識神</a:t>
            </a:r>
            <a:endParaRPr lang="zh-HK" altLang="en-US" sz="6600" b="1" dirty="0">
              <a:solidFill>
                <a:srgbClr val="002060"/>
              </a:solidFill>
              <a:latin typeface="華康文徵明體W4" panose="03000409000000000000" pitchFamily="65" charset="-120"/>
              <a:ea typeface="華康文徵明體W4" panose="030004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31634" r="12328" b="30433"/>
          <a:stretch/>
        </p:blipFill>
        <p:spPr bwMode="auto">
          <a:xfrm>
            <a:off x="0" y="16258"/>
            <a:ext cx="9144000" cy="512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may contain: 2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4 people, people sitting, table, indoor and fo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5" b="9430"/>
          <a:stretch/>
        </p:blipFill>
        <p:spPr bwMode="auto">
          <a:xfrm>
            <a:off x="-51969" y="1"/>
            <a:ext cx="917040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16773" r="8380" b="1087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保羅迫害教會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content-hkg3-1.xx.fbcdn.net/v/t1.0-9/22852045_10155070720097897_7496910966163646027_n.jpg?oh=6293ca4f7925a5ac8ce51682daee0114&amp;oe=5A692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" y="0"/>
            <a:ext cx="91283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0701295">
            <a:off x="395536" y="184217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HK" sz="4800" dirty="0">
                <a:solidFill>
                  <a:srgbClr val="7030A0"/>
                </a:solidFill>
                <a:latin typeface="華康飾藝體W5(P)" panose="04020500000000000000" pitchFamily="82" charset="-120"/>
                <a:ea typeface="華康飾藝體W5(P)" panose="04020500000000000000" pitchFamily="82" charset="-120"/>
              </a:rPr>
              <a:t>別</a:t>
            </a:r>
            <a:r>
              <a:rPr lang="zh-TW" altLang="zh-HK" sz="4800" dirty="0" smtClean="0">
                <a:solidFill>
                  <a:srgbClr val="7030A0"/>
                </a:solidFill>
                <a:latin typeface="華康飾藝體W5(P)" panose="04020500000000000000" pitchFamily="82" charset="-120"/>
                <a:ea typeface="華康飾藝體W5(P)" panose="04020500000000000000" pitchFamily="82" charset="-120"/>
              </a:rPr>
              <a:t>讓過去過不去</a:t>
            </a:r>
            <a:endParaRPr lang="zh-TW" altLang="zh-HK" sz="4800" dirty="0">
              <a:solidFill>
                <a:srgbClr val="7030A0"/>
              </a:solidFill>
              <a:latin typeface="華康飾藝體W5(P)" panose="04020500000000000000" pitchFamily="82" charset="-120"/>
              <a:ea typeface="華康飾藝體W5(P)" panose="04020500000000000000" pitchFamily="82" charset="-12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31423" r="13570" b="30940"/>
          <a:stretch/>
        </p:blipFill>
        <p:spPr bwMode="auto">
          <a:xfrm>
            <a:off x="-30614" y="0"/>
            <a:ext cx="91746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may contain: 1 person, sitting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1"/>
          <a:stretch/>
        </p:blipFill>
        <p:spPr bwMode="auto">
          <a:xfrm>
            <a:off x="1523691" y="123477"/>
            <a:ext cx="4788024" cy="50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may contain: 1 person, food and indo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r="11568"/>
          <a:stretch/>
        </p:blipFill>
        <p:spPr bwMode="auto">
          <a:xfrm>
            <a:off x="6012160" y="-12506"/>
            <a:ext cx="3131840" cy="51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may contain: 1 person, sitting, eating, table, food and indo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11889"/>
          <a:stretch/>
        </p:blipFill>
        <p:spPr bwMode="auto">
          <a:xfrm>
            <a:off x="0" y="-33982"/>
            <a:ext cx="3059832" cy="51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2492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3200" dirty="0"/>
              <a:t>3:12	  	</a:t>
            </a:r>
            <a:r>
              <a:rPr lang="zh-TW" altLang="zh-HK" sz="3200" dirty="0"/>
              <a:t>這 不 是 說 、 我 已 經 得 著 了 、 已 經 完 全 了 ． 我 乃 是 竭 力 追 求 、 或 者 可 以 得 著 基 督 耶 穌 所 以 得 著 我 的 。 〔 </a:t>
            </a:r>
            <a:r>
              <a:rPr lang="zh-TW" altLang="zh-HK" sz="3200" dirty="0" smtClean="0"/>
              <a:t>或 </a:t>
            </a:r>
            <a:r>
              <a:rPr lang="zh-TW" altLang="zh-HK" sz="3200" dirty="0"/>
              <a:t>作 </a:t>
            </a:r>
            <a:r>
              <a:rPr lang="zh-TW" altLang="zh-HK" sz="3200" b="1" dirty="0">
                <a:solidFill>
                  <a:srgbClr val="FF0000"/>
                </a:solidFill>
              </a:rPr>
              <a:t>所 要 我 得 的 </a:t>
            </a:r>
            <a:r>
              <a:rPr lang="zh-TW" altLang="zh-HK" sz="3200" dirty="0"/>
              <a:t>〕</a:t>
            </a:r>
          </a:p>
          <a:p>
            <a:pPr algn="just"/>
            <a:r>
              <a:rPr lang="en-US" altLang="zh-HK" sz="3200" dirty="0"/>
              <a:t>3:13	  	</a:t>
            </a:r>
            <a:r>
              <a:rPr lang="zh-TW" altLang="zh-HK" sz="3200" dirty="0"/>
              <a:t>弟 兄 們 、 我 不 是 以 為 自 己 已 經 得 著 了 ． 我 只 有 一 件 事 、 就 是 忘 記 背 後 努 力 面 前 的 、</a:t>
            </a:r>
          </a:p>
          <a:p>
            <a:pPr algn="just"/>
            <a:r>
              <a:rPr lang="en-US" altLang="zh-HK" sz="3200" dirty="0"/>
              <a:t>3:14	  	</a:t>
            </a:r>
            <a:r>
              <a:rPr lang="zh-TW" altLang="zh-HK" sz="3200" b="1" dirty="0">
                <a:solidFill>
                  <a:srgbClr val="FF0000"/>
                </a:solidFill>
              </a:rPr>
              <a:t>向 著 標 竿 直 跑 </a:t>
            </a:r>
            <a:r>
              <a:rPr lang="zh-TW" altLang="zh-HK" sz="3200" dirty="0"/>
              <a:t>、 要 得 　 神 在 基 督 耶 穌 裡 </a:t>
            </a:r>
            <a:r>
              <a:rPr lang="zh-TW" altLang="zh-HK" sz="3200" b="1" dirty="0">
                <a:solidFill>
                  <a:srgbClr val="FF0000"/>
                </a:solidFill>
              </a:rPr>
              <a:t>從 上 面 召 我 </a:t>
            </a:r>
            <a:r>
              <a:rPr lang="zh-TW" altLang="zh-HK" sz="3200" dirty="0"/>
              <a:t>來 得 的 獎 賞 。</a:t>
            </a:r>
          </a:p>
        </p:txBody>
      </p:sp>
    </p:spTree>
    <p:extLst>
      <p:ext uri="{BB962C8B-B14F-4D97-AF65-F5344CB8AC3E}">
        <p14:creationId xmlns:p14="http://schemas.microsoft.com/office/powerpoint/2010/main" val="16122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" y="-29567"/>
            <a:ext cx="9144817" cy="51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may contain: 15 people, people smiling,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99541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4400" dirty="0" smtClean="0"/>
              <a:t>3:14   </a:t>
            </a:r>
            <a:r>
              <a:rPr lang="zh-TW" altLang="zh-HK" sz="4400" dirty="0" smtClean="0"/>
              <a:t>向著</a:t>
            </a:r>
            <a:r>
              <a:rPr lang="zh-TW" altLang="zh-HK" sz="4400" dirty="0"/>
              <a:t>標竿直跑，要得神</a:t>
            </a:r>
            <a:r>
              <a:rPr lang="zh-TW" altLang="zh-HK" sz="4400" b="1" dirty="0">
                <a:solidFill>
                  <a:srgbClr val="FF0000"/>
                </a:solidFill>
              </a:rPr>
              <a:t>「在基督耶穌裡」 「從上面召我」</a:t>
            </a:r>
            <a:r>
              <a:rPr lang="zh-TW" altLang="zh-HK" sz="4400" dirty="0"/>
              <a:t>來得的獎賞。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zh-TW" altLang="zh-HK" sz="4400" dirty="0"/>
          </a:p>
        </p:txBody>
      </p:sp>
    </p:spTree>
    <p:extLst>
      <p:ext uri="{BB962C8B-B14F-4D97-AF65-F5344CB8AC3E}">
        <p14:creationId xmlns:p14="http://schemas.microsoft.com/office/powerpoint/2010/main" val="4946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91"/>
          <a:stretch>
            <a:fillRect/>
          </a:stretch>
        </p:blipFill>
        <p:spPr bwMode="auto">
          <a:xfrm>
            <a:off x="684214" y="347960"/>
            <a:ext cx="7343775" cy="47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46101" y="10716"/>
            <a:ext cx="7481888" cy="674489"/>
          </a:xfrm>
          <a:prstGeom prst="roundRect">
            <a:avLst>
              <a:gd name="adj" fmla="val 16667"/>
            </a:avLst>
          </a:prstGeom>
          <a:solidFill>
            <a:srgbClr val="AEFEF4"/>
          </a:solidFill>
          <a:ln w="57150" cmpd="thinThick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6-10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章至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十角星形 1"/>
          <p:cNvSpPr/>
          <p:nvPr/>
        </p:nvSpPr>
        <p:spPr>
          <a:xfrm>
            <a:off x="827584" y="974651"/>
            <a:ext cx="1145579" cy="720369"/>
          </a:xfrm>
          <a:prstGeom prst="star10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信心</a:t>
            </a:r>
            <a:endParaRPr lang="zh-HK" altLang="en-US" b="1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6" name="十角星形 5"/>
          <p:cNvSpPr/>
          <p:nvPr/>
        </p:nvSpPr>
        <p:spPr>
          <a:xfrm>
            <a:off x="2771800" y="2499742"/>
            <a:ext cx="1515245" cy="720369"/>
          </a:xfrm>
          <a:prstGeom prst="star10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信靠</a:t>
            </a:r>
            <a:endParaRPr lang="zh-HK" altLang="en-US" b="1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十角星形 6"/>
          <p:cNvSpPr/>
          <p:nvPr/>
        </p:nvSpPr>
        <p:spPr>
          <a:xfrm>
            <a:off x="4356101" y="3579862"/>
            <a:ext cx="1145579" cy="720369"/>
          </a:xfrm>
          <a:prstGeom prst="star10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順服</a:t>
            </a:r>
            <a:endParaRPr lang="zh-HK" altLang="en-US" b="1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8" name="十角星形 7"/>
          <p:cNvSpPr/>
          <p:nvPr/>
        </p:nvSpPr>
        <p:spPr>
          <a:xfrm>
            <a:off x="5364088" y="3075806"/>
            <a:ext cx="1145579" cy="720369"/>
          </a:xfrm>
          <a:prstGeom prst="star10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敬拜</a:t>
            </a:r>
            <a:endParaRPr lang="zh-HK" altLang="en-US" b="1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9" name="十角星形 8"/>
          <p:cNvSpPr/>
          <p:nvPr/>
        </p:nvSpPr>
        <p:spPr>
          <a:xfrm>
            <a:off x="3958232" y="969808"/>
            <a:ext cx="3957290" cy="1890118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5400" b="1" dirty="0" smtClean="0">
                <a:solidFill>
                  <a:srgbClr val="002060"/>
                </a:solidFill>
                <a:latin typeface="華康文徵明體W4" panose="03000409000000000000" pitchFamily="65" charset="-120"/>
                <a:ea typeface="華康文徵明體W4" panose="03000409000000000000" pitchFamily="65" charset="-120"/>
              </a:rPr>
              <a:t>作上主子民</a:t>
            </a:r>
            <a:endParaRPr lang="zh-HK" altLang="en-US" sz="5400" b="1" dirty="0">
              <a:solidFill>
                <a:srgbClr val="002060"/>
              </a:solidFill>
              <a:latin typeface="華康文徵明體W4" panose="03000409000000000000" pitchFamily="65" charset="-120"/>
              <a:ea typeface="華康文徵明體W4" panose="030004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9843" r="13734" b="29537"/>
          <a:stretch/>
        </p:blipFill>
        <p:spPr bwMode="auto">
          <a:xfrm>
            <a:off x="0" y="10716"/>
            <a:ext cx="9144000" cy="51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088" y="62753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3:17	  	</a:t>
            </a:r>
            <a:r>
              <a:rPr lang="zh-TW" altLang="zh-HK" dirty="0"/>
              <a:t>弟 兄 們 、 你 們 要 一 同 效 法 我 、 也 當 留 意 看 那 些 照 我 們 榜 樣 行 的 人 。</a:t>
            </a:r>
          </a:p>
          <a:p>
            <a:r>
              <a:rPr lang="en-US" altLang="zh-HK" dirty="0"/>
              <a:t>3:18	  	</a:t>
            </a:r>
            <a:r>
              <a:rPr lang="zh-TW" altLang="zh-HK" dirty="0"/>
              <a:t>因 為 有 許 多 人 行 事 、 是 基 督 十 字 架 的 仇 敵 ． 我 屢 次 告 訴 你 們 、 現 在 又 流 淚 的 告 訴 你 們 。</a:t>
            </a:r>
          </a:p>
          <a:p>
            <a:r>
              <a:rPr lang="en-US" altLang="zh-HK" dirty="0"/>
              <a:t>3:19	  	</a:t>
            </a:r>
            <a:r>
              <a:rPr lang="zh-TW" altLang="zh-HK" dirty="0"/>
              <a:t>他 們 的 結 局 就 是 沉 淪 、 他 們 的 　 神 就 是 自 己 的 肚 腹 、 他 們 以 自 己 的 羞 辱 為 榮 耀 、 專 以 地 上 的 事 為 念 。</a:t>
            </a:r>
          </a:p>
          <a:p>
            <a:r>
              <a:rPr lang="en-US" altLang="zh-HK" dirty="0"/>
              <a:t>3:20	  	</a:t>
            </a:r>
            <a:r>
              <a:rPr lang="zh-TW" altLang="zh-HK" dirty="0"/>
              <a:t>我 們 卻 是 </a:t>
            </a:r>
            <a:r>
              <a:rPr lang="zh-TW" altLang="zh-HK" b="1" dirty="0">
                <a:solidFill>
                  <a:srgbClr val="FF0000"/>
                </a:solidFill>
              </a:rPr>
              <a:t>天 上 的 國 民 </a:t>
            </a:r>
            <a:r>
              <a:rPr lang="zh-TW" altLang="zh-HK" dirty="0"/>
              <a:t>． 並 且 等 候 救 主 、 就 是 主 耶 穌 基 督 、 </a:t>
            </a:r>
            <a:r>
              <a:rPr lang="zh-TW" altLang="zh-HK" b="1" dirty="0">
                <a:solidFill>
                  <a:srgbClr val="FF0000"/>
                </a:solidFill>
              </a:rPr>
              <a:t>從 天 上 降 臨 </a:t>
            </a:r>
            <a:r>
              <a:rPr lang="zh-TW" altLang="zh-HK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080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088" y="62753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3:17	  	</a:t>
            </a:r>
            <a:r>
              <a:rPr lang="zh-TW" altLang="zh-HK" dirty="0"/>
              <a:t>弟 兄 們 、 你 們 要 一 同 效 法 我 、 也 當 留 意 看 那 些 照 我 們 榜 樣 行 的 人 。</a:t>
            </a:r>
          </a:p>
          <a:p>
            <a:r>
              <a:rPr lang="en-US" altLang="zh-HK" dirty="0"/>
              <a:t>3:18	  	</a:t>
            </a:r>
            <a:r>
              <a:rPr lang="zh-TW" altLang="zh-HK" dirty="0"/>
              <a:t>因 為 有 許 多 人 行 事 、 是 基 督 十 字 架 的 仇 敵 ． 我 屢 次 告 訴 你 們 、 現 在 又 流 淚 的 告 訴 你 們 。</a:t>
            </a:r>
          </a:p>
          <a:p>
            <a:r>
              <a:rPr lang="en-US" altLang="zh-HK" dirty="0"/>
              <a:t>3:19	  	</a:t>
            </a:r>
            <a:r>
              <a:rPr lang="zh-TW" altLang="zh-HK" dirty="0"/>
              <a:t>他 們 的 結 局 就 是 沉 淪 、 他 們 的 　 </a:t>
            </a:r>
            <a:r>
              <a:rPr lang="zh-TW" altLang="zh-HK" b="1" dirty="0">
                <a:solidFill>
                  <a:srgbClr val="FF0000"/>
                </a:solidFill>
              </a:rPr>
              <a:t>神 就 是 自 己 的 肚 腹 </a:t>
            </a:r>
            <a:r>
              <a:rPr lang="zh-TW" altLang="zh-HK" dirty="0"/>
              <a:t>、 他 們 以 自 己 的 羞 辱 為 榮 耀 、 專 以 地 上 的 事 為 念 。</a:t>
            </a:r>
          </a:p>
          <a:p>
            <a:r>
              <a:rPr lang="en-US" altLang="zh-HK" dirty="0"/>
              <a:t>3:20	  	</a:t>
            </a:r>
            <a:r>
              <a:rPr lang="zh-TW" altLang="zh-HK" dirty="0"/>
              <a:t>我 們 卻 是 天 上 的 國 民 ． 並 且 等 候 救 主 、 就 是 主 耶 穌 基 督 、 從 天 上 降 臨 。</a:t>
            </a:r>
          </a:p>
        </p:txBody>
      </p:sp>
    </p:spTree>
    <p:extLst>
      <p:ext uri="{BB962C8B-B14F-4D97-AF65-F5344CB8AC3E}">
        <p14:creationId xmlns:p14="http://schemas.microsoft.com/office/powerpoint/2010/main" val="2034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088" y="62753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3:17	  	</a:t>
            </a:r>
            <a:r>
              <a:rPr lang="zh-TW" altLang="zh-HK" dirty="0"/>
              <a:t>弟 兄 們 、 你 們 要 一 同 效 法 我 、 也 當 留 意 看 那 些 照 我 們 榜 樣 行 的 人 。</a:t>
            </a:r>
          </a:p>
          <a:p>
            <a:r>
              <a:rPr lang="en-US" altLang="zh-HK" dirty="0"/>
              <a:t>3:18	  	</a:t>
            </a:r>
            <a:r>
              <a:rPr lang="zh-TW" altLang="zh-HK" dirty="0"/>
              <a:t>因 為 有 許 多 人 行 事 、 是 基 督 十 字 架 的 仇 敵 ． 我 屢 次 告 訴 你 們 、 現 在 又 流 淚 的 告 訴 你 們 。</a:t>
            </a:r>
          </a:p>
          <a:p>
            <a:r>
              <a:rPr lang="en-US" altLang="zh-HK" dirty="0"/>
              <a:t>3:19	  	</a:t>
            </a:r>
            <a:r>
              <a:rPr lang="zh-TW" altLang="zh-HK" dirty="0"/>
              <a:t>他 們 的 結 局 就 是 沉 淪 、 他 們 的 　 神 就 是 自 己 的 肚 腹 、 </a:t>
            </a:r>
            <a:r>
              <a:rPr lang="zh-TW" altLang="zh-HK" b="1" dirty="0">
                <a:solidFill>
                  <a:srgbClr val="FF0000"/>
                </a:solidFill>
              </a:rPr>
              <a:t>他 們 以 自 己 的 羞 辱 為 榮 耀 </a:t>
            </a:r>
            <a:r>
              <a:rPr lang="zh-TW" altLang="zh-HK" dirty="0"/>
              <a:t>、 專 以 地 上 的 事 為 念</a:t>
            </a:r>
            <a:r>
              <a:rPr lang="zh-TW" altLang="zh-HK" b="1" dirty="0">
                <a:solidFill>
                  <a:srgbClr val="FF0000"/>
                </a:solidFill>
              </a:rPr>
              <a:t> 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3:20	  	</a:t>
            </a:r>
            <a:r>
              <a:rPr lang="zh-TW" altLang="zh-HK" dirty="0"/>
              <a:t>我 們 卻 是 天 上 的 國 民 ． 並 且 等 候 救 主 、 就 是 主 耶 穌 基 督 、 從 天 上 降 臨 。</a:t>
            </a:r>
          </a:p>
        </p:txBody>
      </p:sp>
    </p:spTree>
    <p:extLst>
      <p:ext uri="{BB962C8B-B14F-4D97-AF65-F5344CB8AC3E}">
        <p14:creationId xmlns:p14="http://schemas.microsoft.com/office/powerpoint/2010/main" val="2942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088" y="62753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3:17	  	</a:t>
            </a:r>
            <a:r>
              <a:rPr lang="zh-TW" altLang="zh-HK" dirty="0"/>
              <a:t>弟 兄 們 、 你 們 要 一 同 效 法 我 、 也 當 留 意 看 那 些 照 我 們 榜 樣 行 的 人 。</a:t>
            </a:r>
          </a:p>
          <a:p>
            <a:r>
              <a:rPr lang="en-US" altLang="zh-HK" dirty="0"/>
              <a:t>3:18	  	</a:t>
            </a:r>
            <a:r>
              <a:rPr lang="zh-TW" altLang="zh-HK" dirty="0"/>
              <a:t>因 為 有 許 多 人 行 事 、 是 基 督 十 字 架 的 仇 敵 ． 我 屢 次 告 訴 你 們 、 現 在 又 流 淚 的 告 訴 你 們 。</a:t>
            </a:r>
          </a:p>
          <a:p>
            <a:r>
              <a:rPr lang="en-US" altLang="zh-HK" dirty="0"/>
              <a:t>3:19	  	</a:t>
            </a:r>
            <a:r>
              <a:rPr lang="zh-TW" altLang="zh-HK" dirty="0"/>
              <a:t>他 們 的 結 局 就 是 沉 淪 、 他 們 的 　 神 就 是 自 己 的 肚 腹 、 他 們 以 自 己 的 羞 辱 為 榮 耀 、 </a:t>
            </a:r>
            <a:r>
              <a:rPr lang="zh-TW" altLang="zh-HK" b="1" dirty="0">
                <a:solidFill>
                  <a:srgbClr val="FF0000"/>
                </a:solidFill>
              </a:rPr>
              <a:t>專 以 地 上 的 事 為 念 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3:20	  	</a:t>
            </a:r>
            <a:r>
              <a:rPr lang="zh-TW" altLang="zh-HK" dirty="0"/>
              <a:t>我 們 卻 是 天 上 的 國 民 ． 並 且 等 候 救 主 、 就 是 主 耶 穌 基 督 、 從 天 上 降 臨 。</a:t>
            </a:r>
          </a:p>
        </p:txBody>
      </p:sp>
    </p:spTree>
    <p:extLst>
      <p:ext uri="{BB962C8B-B14F-4D97-AF65-F5344CB8AC3E}">
        <p14:creationId xmlns:p14="http://schemas.microsoft.com/office/powerpoint/2010/main" val="20689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1151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 smtClean="0"/>
              <a:t>3:20 </a:t>
            </a:r>
            <a:r>
              <a:rPr lang="zh-TW" altLang="zh-HK" sz="3200" dirty="0" smtClean="0"/>
              <a:t>我們</a:t>
            </a:r>
            <a:r>
              <a:rPr lang="zh-TW" altLang="zh-HK" sz="3200" dirty="0"/>
              <a:t>卻是</a:t>
            </a:r>
            <a:r>
              <a:rPr lang="zh-TW" altLang="zh-HK" sz="3200" b="1" dirty="0">
                <a:solidFill>
                  <a:srgbClr val="FF0000"/>
                </a:solidFill>
              </a:rPr>
              <a:t>天上的國民</a:t>
            </a:r>
            <a:r>
              <a:rPr lang="zh-TW" altLang="zh-HK" sz="3200" dirty="0"/>
              <a:t>，並且等候救主，就是主耶穌基督</a:t>
            </a:r>
            <a:r>
              <a:rPr lang="zh-TW" altLang="zh-HK" sz="3200" b="1" dirty="0">
                <a:solidFill>
                  <a:srgbClr val="FF0000"/>
                </a:solidFill>
              </a:rPr>
              <a:t>從天上降臨</a:t>
            </a:r>
            <a:r>
              <a:rPr lang="zh-TW" altLang="zh-HK" sz="3200" dirty="0"/>
              <a:t>。</a:t>
            </a:r>
            <a:r>
              <a:rPr lang="en-US" altLang="zh-HK" sz="3200" dirty="0"/>
              <a:t> 21 </a:t>
            </a:r>
            <a:r>
              <a:rPr lang="zh-TW" altLang="zh-HK" sz="3200" dirty="0"/>
              <a:t>他要按著那能叫萬有歸服自己的大能，將我們這</a:t>
            </a:r>
            <a:r>
              <a:rPr lang="zh-TW" altLang="zh-HK" sz="3200" b="1" dirty="0">
                <a:solidFill>
                  <a:srgbClr val="FF0000"/>
                </a:solidFill>
              </a:rPr>
              <a:t>卑賤的身體</a:t>
            </a:r>
            <a:r>
              <a:rPr lang="zh-TW" altLang="zh-HK" sz="3200" dirty="0"/>
              <a:t>改變形狀，和他自己</a:t>
            </a:r>
            <a:r>
              <a:rPr lang="zh-TW" altLang="zh-HK" sz="3200" b="1" dirty="0">
                <a:solidFill>
                  <a:srgbClr val="FF0000"/>
                </a:solidFill>
              </a:rPr>
              <a:t>榮耀的身體</a:t>
            </a:r>
            <a:r>
              <a:rPr lang="zh-TW" altLang="zh-HK" sz="3200" dirty="0"/>
              <a:t>相似。</a:t>
            </a:r>
          </a:p>
        </p:txBody>
      </p:sp>
    </p:spTree>
    <p:extLst>
      <p:ext uri="{BB962C8B-B14F-4D97-AF65-F5344CB8AC3E}">
        <p14:creationId xmlns:p14="http://schemas.microsoft.com/office/powerpoint/2010/main" val="37184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05" y="26749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dirty="0"/>
              <a:t>講題：信仰路上的專注</a:t>
            </a:r>
          </a:p>
          <a:p>
            <a:pPr lvl="0"/>
            <a:r>
              <a:rPr lang="en-US" altLang="zh-TW" dirty="0" smtClean="0"/>
              <a:t>1.	</a:t>
            </a:r>
            <a:r>
              <a:rPr lang="zh-TW" altLang="zh-HK" dirty="0" smtClean="0"/>
              <a:t>專注</a:t>
            </a:r>
            <a:r>
              <a:rPr lang="zh-TW" altLang="zh-HK" dirty="0"/>
              <a:t>擺在面前的挑戰。</a:t>
            </a:r>
            <a:r>
              <a:rPr lang="en-US" altLang="zh-HK" dirty="0"/>
              <a:t>(v.v.12-13)</a:t>
            </a:r>
            <a:endParaRPr lang="zh-TW" altLang="zh-HK" dirty="0"/>
          </a:p>
          <a:p>
            <a:r>
              <a:rPr lang="en-US" altLang="zh-HK" dirty="0"/>
              <a:t>(a)	</a:t>
            </a:r>
            <a:r>
              <a:rPr lang="zh-TW" altLang="zh-HK" dirty="0"/>
              <a:t>忘記過往的成就</a:t>
            </a:r>
            <a:r>
              <a:rPr lang="en-US" altLang="zh-HK" dirty="0"/>
              <a:t> (v13)</a:t>
            </a:r>
            <a:endParaRPr lang="zh-TW" altLang="zh-HK" dirty="0"/>
          </a:p>
          <a:p>
            <a:r>
              <a:rPr lang="en-US" altLang="zh-HK" dirty="0"/>
              <a:t>(b)	</a:t>
            </a:r>
            <a:r>
              <a:rPr lang="zh-TW" altLang="zh-HK" dirty="0"/>
              <a:t>忘記過往的失敗</a:t>
            </a:r>
            <a:r>
              <a:rPr lang="en-US" altLang="zh-HK" dirty="0"/>
              <a:t>(v13)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TW" dirty="0" smtClean="0"/>
              <a:t>2.	</a:t>
            </a:r>
            <a:r>
              <a:rPr lang="zh-TW" altLang="zh-HK" dirty="0" smtClean="0"/>
              <a:t>專注</a:t>
            </a:r>
            <a:r>
              <a:rPr lang="zh-TW" altLang="zh-HK" dirty="0"/>
              <a:t>基督所要我們得著的。</a:t>
            </a:r>
            <a:r>
              <a:rPr lang="en-US" altLang="zh-HK" dirty="0"/>
              <a:t>(v.v.12-16)</a:t>
            </a:r>
            <a:endParaRPr lang="zh-TW" altLang="zh-HK" dirty="0"/>
          </a:p>
          <a:p>
            <a:r>
              <a:rPr lang="en-US" altLang="zh-HK" dirty="0"/>
              <a:t>(a)	</a:t>
            </a:r>
            <a:r>
              <a:rPr lang="zh-TW" altLang="zh-HK" dirty="0"/>
              <a:t>要抓緊神在我們生命中的目標</a:t>
            </a:r>
            <a:r>
              <a:rPr lang="en-US" altLang="zh-HK" dirty="0"/>
              <a:t>(v12)</a:t>
            </a:r>
            <a:endParaRPr lang="zh-TW" altLang="zh-HK" dirty="0"/>
          </a:p>
          <a:p>
            <a:pPr lvl="0"/>
            <a:r>
              <a:rPr lang="en-US" altLang="zh-TW" dirty="0" smtClean="0"/>
              <a:t>(b)	</a:t>
            </a:r>
            <a:r>
              <a:rPr lang="zh-TW" altLang="zh-HK" dirty="0" smtClean="0"/>
              <a:t>要</a:t>
            </a:r>
            <a:r>
              <a:rPr lang="zh-TW" altLang="zh-HK" dirty="0"/>
              <a:t>抓緊神的應許會賞賜我們的忠心</a:t>
            </a:r>
            <a:r>
              <a:rPr lang="en-US" altLang="zh-HK" dirty="0"/>
              <a:t>(v14)</a:t>
            </a:r>
            <a:endParaRPr lang="zh-TW" altLang="zh-HK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TW" dirty="0" smtClean="0"/>
              <a:t>3.	</a:t>
            </a:r>
            <a:r>
              <a:rPr lang="zh-TW" altLang="zh-HK" dirty="0" smtClean="0"/>
              <a:t>專注</a:t>
            </a:r>
            <a:r>
              <a:rPr lang="zh-TW" altLang="zh-HK" dirty="0"/>
              <a:t>天上國度的榮耀。</a:t>
            </a:r>
            <a:r>
              <a:rPr lang="en-US" altLang="zh-HK" dirty="0"/>
              <a:t>(v.v.17-21)</a:t>
            </a:r>
            <a:endParaRPr lang="zh-TW" altLang="zh-HK" dirty="0"/>
          </a:p>
          <a:p>
            <a:pPr lvl="0"/>
            <a:r>
              <a:rPr lang="en-US" altLang="zh-TW" dirty="0" smtClean="0"/>
              <a:t>(a)	</a:t>
            </a:r>
            <a:r>
              <a:rPr lang="zh-TW" altLang="zh-HK" dirty="0" smtClean="0"/>
              <a:t>不</a:t>
            </a:r>
            <a:r>
              <a:rPr lang="zh-TW" altLang="zh-HK" dirty="0"/>
              <a:t>以地上的事為念</a:t>
            </a:r>
            <a:r>
              <a:rPr lang="en-US" altLang="zh-HK" dirty="0"/>
              <a:t>(v.v. 17-19)</a:t>
            </a:r>
            <a:endParaRPr lang="zh-TW" altLang="zh-HK" dirty="0"/>
          </a:p>
          <a:p>
            <a:pPr lvl="0"/>
            <a:r>
              <a:rPr lang="en-US" altLang="zh-TW" dirty="0" smtClean="0"/>
              <a:t>(b)	</a:t>
            </a:r>
            <a:r>
              <a:rPr lang="zh-TW" altLang="zh-HK" dirty="0" smtClean="0"/>
              <a:t>常</a:t>
            </a:r>
            <a:r>
              <a:rPr lang="zh-TW" altLang="zh-HK" dirty="0"/>
              <a:t>以天上的事為盼</a:t>
            </a:r>
            <a:r>
              <a:rPr lang="en-US" altLang="zh-HK" dirty="0"/>
              <a:t>(v.v. 20-21)</a:t>
            </a:r>
            <a:endParaRPr lang="zh-TW" altLang="zh-HK" dirty="0"/>
          </a:p>
        </p:txBody>
      </p:sp>
      <p:sp>
        <p:nvSpPr>
          <p:cNvPr id="3" name="橢圓 2"/>
          <p:cNvSpPr/>
          <p:nvPr/>
        </p:nvSpPr>
        <p:spPr>
          <a:xfrm>
            <a:off x="1043608" y="915566"/>
            <a:ext cx="1440160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1259632" y="2355726"/>
            <a:ext cx="158417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899592" y="4227934"/>
            <a:ext cx="4680520" cy="563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61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1"/>
          <p:cNvSpPr txBox="1">
            <a:spLocks noChangeArrowheads="1"/>
          </p:cNvSpPr>
          <p:nvPr/>
        </p:nvSpPr>
        <p:spPr bwMode="auto">
          <a:xfrm>
            <a:off x="467519" y="1924051"/>
            <a:ext cx="856897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4800" dirty="0"/>
              <a:t>Adonai </a:t>
            </a:r>
            <a:r>
              <a:rPr lang="en-US" altLang="zh-HK" sz="4800" dirty="0" smtClean="0"/>
              <a:t>Echad</a:t>
            </a:r>
            <a:r>
              <a:rPr lang="zh-TW" altLang="en-US" sz="4800" dirty="0" smtClean="0"/>
              <a:t> </a:t>
            </a:r>
            <a:r>
              <a:rPr lang="zh-TW" altLang="en-US" sz="5400" dirty="0" smtClean="0"/>
              <a:t>  </a:t>
            </a:r>
            <a:r>
              <a:rPr lang="en-US" altLang="zh-HK" sz="5400" dirty="0" smtClean="0">
                <a:latin typeface="Bwhebb" panose="00000400000000000000" pitchFamily="2" charset="0"/>
              </a:rPr>
              <a:t>dx</a:t>
            </a:r>
            <a:r>
              <a:rPr lang="en-US" altLang="zh-HK" sz="5400" dirty="0">
                <a:latin typeface="Bwhebb" panose="00000400000000000000" pitchFamily="2" charset="0"/>
              </a:rPr>
              <a:t>'(a, hw"ïhy</a:t>
            </a:r>
            <a:r>
              <a:rPr lang="en-US" altLang="zh-HK" sz="5400" dirty="0" smtClean="0">
                <a:latin typeface="Bwhebb" panose="00000400000000000000" pitchFamily="2" charset="0"/>
              </a:rPr>
              <a:t> </a:t>
            </a:r>
            <a:endParaRPr lang="en-US" altLang="zh-HK" sz="5400" dirty="0">
              <a:latin typeface="Bwhebb" panose="000004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4800" dirty="0"/>
              <a:t>Adonai </a:t>
            </a:r>
            <a:r>
              <a:rPr lang="en-US" altLang="zh-HK" sz="4800" dirty="0" smtClean="0"/>
              <a:t>Tzichenu</a:t>
            </a:r>
            <a:r>
              <a:rPr lang="zh-TW" altLang="en-US" sz="4800" dirty="0" smtClean="0"/>
              <a:t>  </a:t>
            </a:r>
            <a:r>
              <a:rPr lang="en-US" altLang="zh-HK" sz="5400" dirty="0">
                <a:latin typeface="Bwhebb" panose="00000400000000000000" pitchFamily="2" charset="0"/>
              </a:rPr>
              <a:t>Wnq&lt;)d&gt;ci hw"ïhy&gt;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4800" dirty="0"/>
              <a:t>Adonai Yeshua </a:t>
            </a:r>
            <a:r>
              <a:rPr lang="en-US" altLang="zh-HK" sz="4800" dirty="0" smtClean="0"/>
              <a:t>Tenu</a:t>
            </a:r>
            <a:r>
              <a:rPr lang="zh-TW" altLang="en-US" sz="4800" dirty="0" smtClean="0"/>
              <a:t> </a:t>
            </a:r>
            <a:r>
              <a:rPr lang="zh-TW" altLang="en-US" sz="4800" dirty="0" smtClean="0">
                <a:latin typeface="Bwhebb" panose="00000400000000000000" pitchFamily="2" charset="0"/>
              </a:rPr>
              <a:t> </a:t>
            </a:r>
            <a:r>
              <a:rPr lang="en-US" altLang="zh-HK" sz="4800" dirty="0" smtClean="0">
                <a:latin typeface="Bwhebb" panose="00000400000000000000" pitchFamily="2" charset="0"/>
              </a:rPr>
              <a:t>WnTe </a:t>
            </a:r>
            <a:r>
              <a:rPr lang="en-US" altLang="zh-HK" sz="4800" dirty="0">
                <a:latin typeface="Bwhebb" panose="00000400000000000000" pitchFamily="2" charset="0"/>
              </a:rPr>
              <a:t>[e_v.ye hw"ïhy</a:t>
            </a:r>
            <a:endParaRPr lang="zh-HK" altLang="en-US" sz="4800" dirty="0">
              <a:latin typeface="Bwhebb" panose="00000400000000000000" pitchFamily="2" charset="0"/>
            </a:endParaRPr>
          </a:p>
        </p:txBody>
      </p:sp>
      <p:sp>
        <p:nvSpPr>
          <p:cNvPr id="3" name="十角星形 2"/>
          <p:cNvSpPr/>
          <p:nvPr/>
        </p:nvSpPr>
        <p:spPr>
          <a:xfrm>
            <a:off x="611189" y="357188"/>
            <a:ext cx="7705725" cy="1296591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出</a:t>
            </a:r>
            <a:r>
              <a:rPr lang="zh-TW" altLang="en-US" sz="4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埃及的</a:t>
            </a: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上帝</a:t>
            </a:r>
            <a:endParaRPr lang="zh-HK" altLang="en-US" sz="4800" b="1" dirty="0">
              <a:solidFill>
                <a:srgbClr val="002060"/>
              </a:solidFill>
              <a:latin typeface="標楷體" panose="03000509000000000000" pitchFamily="65" charset="-120"/>
              <a:ea typeface="文鼎新藝體" panose="02010609010101010101" pitchFamily="49" charset="-12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2" t="31867" r="11992" b="34066"/>
          <a:stretch/>
        </p:blipFill>
        <p:spPr bwMode="auto">
          <a:xfrm>
            <a:off x="0" y="-92545"/>
            <a:ext cx="9144000" cy="52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12080"/>
          <a:stretch/>
        </p:blipFill>
        <p:spPr bwMode="auto">
          <a:xfrm>
            <a:off x="24712" y="1106"/>
            <a:ext cx="9119287" cy="5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二十四角星形 1"/>
          <p:cNvSpPr/>
          <p:nvPr/>
        </p:nvSpPr>
        <p:spPr>
          <a:xfrm>
            <a:off x="251520" y="736099"/>
            <a:ext cx="7776864" cy="3672408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14:22 </a:t>
            </a:r>
            <a:r>
              <a:rPr lang="zh-TW" altLang="en-US" sz="2800" dirty="0">
                <a:solidFill>
                  <a:schemeClr val="tx1"/>
                </a:solidFill>
              </a:rPr>
              <a:t>這些人雖看見我的榮耀和我在埃及與曠野所行的神蹟，仍然</a:t>
            </a:r>
            <a:r>
              <a:rPr lang="zh-TW" altLang="en-US" sz="2800" b="1" dirty="0">
                <a:solidFill>
                  <a:srgbClr val="FF0000"/>
                </a:solidFill>
              </a:rPr>
              <a:t>試探我這十次</a:t>
            </a:r>
            <a:r>
              <a:rPr lang="zh-TW" altLang="en-US" sz="2800" dirty="0">
                <a:solidFill>
                  <a:schemeClr val="tx1"/>
                </a:solidFill>
              </a:rPr>
              <a:t>，不聽從我</a:t>
            </a:r>
            <a:r>
              <a:rPr lang="zh-TW" altLang="en-US" sz="2800" dirty="0" smtClean="0">
                <a:solidFill>
                  <a:schemeClr val="tx1"/>
                </a:solidFill>
              </a:rPr>
              <a:t>的話。 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amidbar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bamidbar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6" descr="bamidbar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6152" name="Picture 8" descr="Bamidbar: Being Escorted Into Mat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8"/>
            <a:ext cx="9144000" cy="51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72477" y="772278"/>
            <a:ext cx="2448272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認識上主</a:t>
            </a:r>
            <a:endParaRPr lang="zh-HK" altLang="en-US" sz="36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54161" y="2499742"/>
            <a:ext cx="2448272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endParaRPr lang="zh-HK" altLang="en-US" sz="36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3888" y="771550"/>
            <a:ext cx="5328592" cy="4060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認識的兩個向度：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endParaRPr lang="en-US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1.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認識上主的偉大，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    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才認識自己的渺小。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TW" sz="2800" b="1" dirty="0" smtClean="0">
                <a:solidFill>
                  <a:schemeClr val="tx1"/>
                </a:solidFill>
              </a:rPr>
              <a:t>2.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認識</a:t>
            </a:r>
            <a:r>
              <a:rPr lang="zh-TW" altLang="en-US" sz="2800" b="1" dirty="0">
                <a:solidFill>
                  <a:schemeClr val="tx1"/>
                </a:solidFill>
              </a:rPr>
              <a:t>上主的聖潔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TW" sz="2800" b="1" dirty="0" smtClean="0">
                <a:solidFill>
                  <a:schemeClr val="tx1"/>
                </a:solidFill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才</a:t>
            </a:r>
            <a:r>
              <a:rPr lang="zh-TW" altLang="en-US" sz="2800" b="1" dirty="0">
                <a:solidFill>
                  <a:schemeClr val="tx1"/>
                </a:solidFill>
              </a:rPr>
              <a:t>認識自己的罪污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。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algn="just"/>
            <a:r>
              <a:rPr lang="en-US" altLang="zh-TW" sz="2800" b="1" dirty="0" smtClean="0">
                <a:solidFill>
                  <a:schemeClr val="tx1"/>
                </a:solidFill>
              </a:rPr>
              <a:t>3.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認識</a:t>
            </a:r>
            <a:r>
              <a:rPr lang="zh-TW" altLang="en-US" sz="2800" b="1" dirty="0">
                <a:solidFill>
                  <a:schemeClr val="tx1"/>
                </a:solidFill>
              </a:rPr>
              <a:t>上主的智慧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，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TW" sz="2800" b="1" dirty="0">
                <a:solidFill>
                  <a:schemeClr val="tx1"/>
                </a:solidFill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才認識自己的無知。</a:t>
            </a:r>
            <a:endParaRPr lang="en-US" altLang="zh-TW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標竿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文字方塊 1"/>
          <p:cNvSpPr txBox="1">
            <a:spLocks noChangeArrowheads="1"/>
          </p:cNvSpPr>
          <p:nvPr/>
        </p:nvSpPr>
        <p:spPr bwMode="auto">
          <a:xfrm>
            <a:off x="2555776" y="483518"/>
            <a:ext cx="4580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文鼎新藝體" panose="02010609010101010101" pitchFamily="49" charset="-120"/>
              </a:rPr>
              <a:t>信仰路上的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文鼎新藝體" panose="02010609010101010101" pitchFamily="49" charset="-120"/>
              </a:rPr>
              <a:t>專注</a:t>
            </a:r>
            <a:endParaRPr lang="zh-HK" altLang="en-US" sz="4800" dirty="0">
              <a:solidFill>
                <a:schemeClr val="bg1"/>
              </a:solidFill>
              <a:latin typeface="標楷體" pitchFamily="65" charset="-120"/>
              <a:ea typeface="文鼎新藝體" panose="0201060901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180" y="4250581"/>
            <a:ext cx="55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4400" b="1" dirty="0">
                <a:solidFill>
                  <a:schemeClr val="bg1"/>
                </a:solidFill>
              </a:rPr>
              <a:t>腓立比書</a:t>
            </a:r>
            <a:r>
              <a:rPr lang="en-US" altLang="zh-HK" sz="4400" b="1" dirty="0">
                <a:solidFill>
                  <a:schemeClr val="bg1"/>
                </a:solidFill>
              </a:rPr>
              <a:t>3</a:t>
            </a:r>
            <a:r>
              <a:rPr lang="zh-TW" altLang="zh-HK" sz="4400" b="1" dirty="0">
                <a:solidFill>
                  <a:schemeClr val="bg1"/>
                </a:solidFill>
              </a:rPr>
              <a:t>章</a:t>
            </a:r>
            <a:r>
              <a:rPr lang="en-US" altLang="zh-HK" sz="4400" b="1" dirty="0">
                <a:solidFill>
                  <a:schemeClr val="bg1"/>
                </a:solidFill>
              </a:rPr>
              <a:t>12</a:t>
            </a:r>
            <a:r>
              <a:rPr lang="zh-TW" altLang="zh-HK" sz="4400" b="1" dirty="0">
                <a:solidFill>
                  <a:schemeClr val="bg1"/>
                </a:solidFill>
              </a:rPr>
              <a:t>至</a:t>
            </a:r>
            <a:r>
              <a:rPr lang="en-US" altLang="zh-HK" sz="4400" b="1" dirty="0">
                <a:solidFill>
                  <a:schemeClr val="bg1"/>
                </a:solidFill>
              </a:rPr>
              <a:t>21</a:t>
            </a:r>
            <a:r>
              <a:rPr lang="zh-TW" altLang="zh-HK" sz="4400" b="1" dirty="0">
                <a:solidFill>
                  <a:schemeClr val="bg1"/>
                </a:solidFill>
              </a:rPr>
              <a:t>節</a:t>
            </a:r>
            <a:endParaRPr lang="zh-HK" altLang="en-US" sz="4400" b="1" dirty="0">
              <a:solidFill>
                <a:schemeClr val="bg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30056" r="12953" b="30319"/>
          <a:stretch/>
        </p:blipFill>
        <p:spPr bwMode="auto">
          <a:xfrm>
            <a:off x="-35138" y="-2282"/>
            <a:ext cx="9179138" cy="514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專注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6996"/>
            <a:ext cx="4464496" cy="51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33975" r="24244" b="58508"/>
          <a:stretch/>
        </p:blipFill>
        <p:spPr bwMode="auto">
          <a:xfrm>
            <a:off x="7524328" y="195486"/>
            <a:ext cx="1396315" cy="9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ctr">
          <a:defRPr dirty="0">
            <a:latin typeface="SimHei" pitchFamily="49" charset="-122"/>
            <a:ea typeface="SimHei" pitchFamily="49" charset="-122"/>
            <a:cs typeface="Arial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329</Words>
  <Application>Microsoft Office PowerPoint</Application>
  <PresentationFormat>如螢幕大小 (16:9)</PresentationFormat>
  <Paragraphs>111</Paragraphs>
  <Slides>35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</dc:creator>
  <cp:lastModifiedBy>Shirley Ho</cp:lastModifiedBy>
  <cp:revision>221</cp:revision>
  <cp:lastPrinted>2017-04-25T08:14:38Z</cp:lastPrinted>
  <dcterms:created xsi:type="dcterms:W3CDTF">2009-10-15T07:37:59Z</dcterms:created>
  <dcterms:modified xsi:type="dcterms:W3CDTF">2017-11-11T07:57:38Z</dcterms:modified>
</cp:coreProperties>
</file>