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1181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494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816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932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97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615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174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440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143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867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666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9417-97BE-468E-864A-CA37289D4A96}" type="datetimeFigureOut">
              <a:rPr lang="zh-HK" altLang="en-US" smtClean="0"/>
              <a:t>11/11/2017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10591-116E-4A4B-86B0-350C1F833E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999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信而不惑（徒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8:5-25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面對逼迫，信徒群體散於各地。這處記述腓利將信仰帶到撒馬利亞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一個與猶太人在歷史、文化與及信仰，都存有藩籬的地方。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腓利的服事引導大批聽眾歸主，其中包括棄假歸真的西門。為了信仰的確定，使徒彼得和約翰親到撒馬利亞服事。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7733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信而不惑（徒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8:5-25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西門對兩位使徒服事的恩賜產生興趣，希望以交易方式獲取之。使徒門督責西門，希望其信心歸回正軌。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從以上種種事件，我們學習摘取一些幫助鞏固信仰的質素，成為今天的功課。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1323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信而不惑（徒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8:5-25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踐行信心的記號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新生動力。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(8:5-13)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鞏固信心的印證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傳承關係。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8:14-17)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謝絕信心的偏差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複製別人。</a:t>
            </a:r>
            <a:r>
              <a:rPr lang="en-US" altLang="zh-TW" sz="2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8:18-25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905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202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信而不惑（徒8:5-25）－信息思路</vt:lpstr>
      <vt:lpstr>信而不惑（徒8:5-25）－信息思路</vt:lpstr>
      <vt:lpstr>信而不惑（徒8:5-25）－信息大綱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信而不惑（徒8:5-25）－信息思路</dc:title>
  <dc:creator>Matthew Yan</dc:creator>
  <cp:lastModifiedBy>Matthew Yan</cp:lastModifiedBy>
  <cp:revision>4</cp:revision>
  <dcterms:created xsi:type="dcterms:W3CDTF">2017-11-03T05:50:01Z</dcterms:created>
  <dcterms:modified xsi:type="dcterms:W3CDTF">2017-11-11T08:09:52Z</dcterms:modified>
</cp:coreProperties>
</file>