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947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276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630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248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879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771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23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83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134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972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30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5784-FEA9-4A62-B229-D9FEE57D459F}" type="datetimeFigureOut">
              <a:rPr lang="zh-HK" altLang="en-US" smtClean="0"/>
              <a:t>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72577-128E-4C9F-8C64-382C5674CE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541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成長路的夜與日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7:54-8:4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在審訊大會中，聽眾對司提反那顛覆信仰的講論，產生劇烈反應，司提反亦因而當場殉道。與此同時，信徒群體亦在這劇烈氣氛之下面對逼迫，開始四散各地。司提反及信仰群體走進了黑夜般的境遇。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167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成長路的夜與日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7:54-8:4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在這些黑夜般的境遇，司提反仍然經歷上帝白日般的同在，流露美善本質，信仰群體也繼續活出信仰核心價值，見證上帝的光明。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我們也學習在一些黑夜般的境遇中，倚靠上帝賜下白日般的力量，活出信仰生命。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219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成長路的夜與日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7:54-8:4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靈程路上的夜與日。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(7:54-56)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人性路上的夜與日。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(7:57-60)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使命路上的夜與日。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(8:1-4)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165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204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成長路的夜與日（徒7:54-8:4）－信息思路</vt:lpstr>
      <vt:lpstr>成長路的夜與日（徒7:54-8:4）－信息思路</vt:lpstr>
      <vt:lpstr>成長路的夜與日（徒7:54-8:4）－信息大綱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成長路的夜與日（徒7:54-8:4）－信息思路</dc:title>
  <dc:creator>Matthew Yan</dc:creator>
  <cp:lastModifiedBy>Matthew Yan</cp:lastModifiedBy>
  <cp:revision>2</cp:revision>
  <dcterms:created xsi:type="dcterms:W3CDTF">2017-11-03T01:27:19Z</dcterms:created>
  <dcterms:modified xsi:type="dcterms:W3CDTF">2017-11-03T01:35:11Z</dcterms:modified>
</cp:coreProperties>
</file>