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724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018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556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384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059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167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510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082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075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80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19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DB12-A7D4-4C92-9F12-E5BCF1F1B290}" type="datetimeFigureOut">
              <a:rPr lang="zh-HK" altLang="en-US" smtClean="0"/>
              <a:t>27/10/2017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A6FA-3CD7-4ECE-B2B1-307DB2FB89F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2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日子不枉過（徒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6:8-7:53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基督徒群體成長，引起敵對者更大的衝擊，包括以誣蔑的方法，將司提反拘禁及審訊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(6:8-14)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，最後司提反在審訊後殉道。</a:t>
            </a:r>
          </a:p>
          <a:p>
            <a:pPr marL="0" indent="0">
              <a:buNone/>
            </a:pPr>
            <a:endParaRPr lang="zh-TW" altLang="en-US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司提反在這殉道前夕的審訊中，保持安然堅毅的態度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(6:15)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，並宣講了一篇以猶太人身份演繹基督信仰的信息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(7:1-53)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。信息的內容，除了是司提反對審訊的答辯，也是反映了司提反安然堅毅的信仰力量。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8102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日子不枉過（徒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6:8-7:53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信息分段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天道聖經註釋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):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亞伯拉罕的應許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(7:2-8)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藉著約瑟的拯救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(7:9-16)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藉著摩西的拯救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(7:17-34)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以色列的背道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(7:35-50)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拒絕彌賽亞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(7:51-53)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1867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日子不枉過（徒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6:8-7:53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信息中的三大主題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國際釋經應用系列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):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神的行動不限於以色列的地域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神所悅納的敬拜不限於耶路撒冷聖殿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猶太人慣常拒絕神的代表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6174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日子不枉過（徒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6:8-7:53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我們今天學習司提反的信息，不論日子長或短，仍然保持內心的力量。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4885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日子不枉過（徒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6:8-7:53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認識整全的神治觀念，讓日子不枉過。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珍惜內在的神聖空間，讓日子不枉過。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保持開放的神人關係，讓日子不枉過。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5566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320</Words>
  <Application>Microsoft Office PowerPoint</Application>
  <PresentationFormat>如螢幕大小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日子不枉過（徒6:8-7:53）－信息思路</vt:lpstr>
      <vt:lpstr>日子不枉過（徒6:8-7:53）－信息思路</vt:lpstr>
      <vt:lpstr>日子不枉過（徒6:8-7:53）－信息思路</vt:lpstr>
      <vt:lpstr>日子不枉過（徒6:8-7:53）－信息思路</vt:lpstr>
      <vt:lpstr>日子不枉過（徒6:8-7:53）－信息大綱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日子不枉過（徒6:8-7:53）－信息思路</dc:title>
  <dc:creator>Matthew Yan</dc:creator>
  <cp:lastModifiedBy>Matthew Yan</cp:lastModifiedBy>
  <cp:revision>1</cp:revision>
  <dcterms:created xsi:type="dcterms:W3CDTF">2017-10-27T01:39:57Z</dcterms:created>
  <dcterms:modified xsi:type="dcterms:W3CDTF">2017-10-27T01:48:38Z</dcterms:modified>
</cp:coreProperties>
</file>