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067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89956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09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7023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2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656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494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2219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39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000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621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C6E2F-3BA2-4673-8935-831954499B1B}" type="datetimeFigureOut">
              <a:rPr lang="zh-HK" altLang="en-US" smtClean="0"/>
              <a:t>20/10/2017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AC9C4-9A89-4B9A-B0CA-B803D1638A3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7461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核心價值（徒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6:1-7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門徒的人數不斷增加，引致有說希臘話的寡婦被忽略。使徒正視這需要，引導群眾推選出執事角色，執行資源分配的服事。</a:t>
            </a:r>
          </a:p>
          <a:p>
            <a:pPr marL="0" indent="0">
              <a:buNone/>
            </a:pP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534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核心價值（徒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6:1-7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從選立執事這行動上，反映出使徒及群體，正堅持著一些信仰的核心價值。這些核心價值，不單只影響著他們在面對處理難題，也成為群體成長的範本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9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今天我們也學習門徒的信仰核心價值，豐富信仰生命。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6678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核心價值（徒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6:1-7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息息不斷的禱告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持續不懈的見證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功能健全的架構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恰如所需的服事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296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154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核心價值（徒6:1-7）－－信息思路</vt:lpstr>
      <vt:lpstr>核心價值（徒6:1-7）－－信息思路</vt:lpstr>
      <vt:lpstr>核心價值（徒6:1-7）－－信息大綱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核心價值（徒6:1-7）－－信息思路</dc:title>
  <dc:creator>Matthew Yan</dc:creator>
  <cp:lastModifiedBy>Matthew Yan</cp:lastModifiedBy>
  <cp:revision>4</cp:revision>
  <dcterms:created xsi:type="dcterms:W3CDTF">2017-10-20T03:50:28Z</dcterms:created>
  <dcterms:modified xsi:type="dcterms:W3CDTF">2017-10-20T03:59:00Z</dcterms:modified>
</cp:coreProperties>
</file>