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F68A-0800-472C-8471-6427F35B895E}" type="datetimeFigureOut">
              <a:rPr lang="zh-HK" altLang="en-US" smtClean="0"/>
              <a:t>6/10/2017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88557-122D-42BE-8D74-E638BF1C92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73237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F68A-0800-472C-8471-6427F35B895E}" type="datetimeFigureOut">
              <a:rPr lang="zh-HK" altLang="en-US" smtClean="0"/>
              <a:t>6/10/2017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88557-122D-42BE-8D74-E638BF1C92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64022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F68A-0800-472C-8471-6427F35B895E}" type="datetimeFigureOut">
              <a:rPr lang="zh-HK" altLang="en-US" smtClean="0"/>
              <a:t>6/10/2017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88557-122D-42BE-8D74-E638BF1C92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2682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F68A-0800-472C-8471-6427F35B895E}" type="datetimeFigureOut">
              <a:rPr lang="zh-HK" altLang="en-US" smtClean="0"/>
              <a:t>6/10/2017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88557-122D-42BE-8D74-E638BF1C92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38829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F68A-0800-472C-8471-6427F35B895E}" type="datetimeFigureOut">
              <a:rPr lang="zh-HK" altLang="en-US" smtClean="0"/>
              <a:t>6/10/2017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88557-122D-42BE-8D74-E638BF1C92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00114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F68A-0800-472C-8471-6427F35B895E}" type="datetimeFigureOut">
              <a:rPr lang="zh-HK" altLang="en-US" smtClean="0"/>
              <a:t>6/10/2017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88557-122D-42BE-8D74-E638BF1C92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71156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F68A-0800-472C-8471-6427F35B895E}" type="datetimeFigureOut">
              <a:rPr lang="zh-HK" altLang="en-US" smtClean="0"/>
              <a:t>6/10/2017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88557-122D-42BE-8D74-E638BF1C92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9429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F68A-0800-472C-8471-6427F35B895E}" type="datetimeFigureOut">
              <a:rPr lang="zh-HK" altLang="en-US" smtClean="0"/>
              <a:t>6/10/2017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88557-122D-42BE-8D74-E638BF1C92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5922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F68A-0800-472C-8471-6427F35B895E}" type="datetimeFigureOut">
              <a:rPr lang="zh-HK" altLang="en-US" smtClean="0"/>
              <a:t>6/10/2017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88557-122D-42BE-8D74-E638BF1C92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3719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F68A-0800-472C-8471-6427F35B895E}" type="datetimeFigureOut">
              <a:rPr lang="zh-HK" altLang="en-US" smtClean="0"/>
              <a:t>6/10/2017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88557-122D-42BE-8D74-E638BF1C92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0712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F68A-0800-472C-8471-6427F35B895E}" type="datetimeFigureOut">
              <a:rPr lang="zh-HK" altLang="en-US" smtClean="0"/>
              <a:t>6/10/2017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88557-122D-42BE-8D74-E638BF1C92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01756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BF68A-0800-472C-8471-6427F35B895E}" type="datetimeFigureOut">
              <a:rPr lang="zh-HK" altLang="en-US" smtClean="0"/>
              <a:t>6/10/2017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88557-122D-42BE-8D74-E638BF1C92B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90768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信下去的理由（徒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5:12-42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1.《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5:12-42》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是第二至五章的小結，歸納了群眾及宗教領袖對使徒們所行神蹟奇事的反應。</a:t>
            </a:r>
          </a:p>
          <a:p>
            <a:pPr marL="0" indent="0">
              <a:buNone/>
            </a:pPr>
            <a:endParaRPr lang="zh-TW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128830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信下去的理由（徒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5:12-42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以上反應引起了種種境遇，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對使徒們來說，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有順境也有逆境。使徒們靠著上帝賜下的同在，成為繼續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在這些境遇中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活出信仰的理由。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今天我們也學習掌握上帝在生活中的同在，成為繼續活出信仰的理由。</a:t>
            </a:r>
          </a:p>
        </p:txBody>
      </p:sp>
    </p:spTree>
    <p:extLst>
      <p:ext uri="{BB962C8B-B14F-4D97-AF65-F5344CB8AC3E}">
        <p14:creationId xmlns:p14="http://schemas.microsoft.com/office/powerpoint/2010/main" val="3530076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信下去的理由（徒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5:12-42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上帝同在的希冀。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(12-16)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恩手介入的經歷。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(17-21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內化經驗的信仰。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(21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-32)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 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合情合理的態度。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(33-42)</a:t>
            </a:r>
            <a:endParaRPr lang="zh-HK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03921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171</Words>
  <Application>Microsoft Office PowerPoint</Application>
  <PresentationFormat>如螢幕大小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信下去的理由（徒5:12-42）－信息思路</vt:lpstr>
      <vt:lpstr>信下去的理由（徒5:12-42）－信息思路</vt:lpstr>
      <vt:lpstr>信下去的理由（徒5:12-42）－信息大綱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信下去的理由（徒5:12-42）－信息思路</dc:title>
  <dc:creator>Matthew Yan</dc:creator>
  <cp:lastModifiedBy>Matthew Yan</cp:lastModifiedBy>
  <cp:revision>3</cp:revision>
  <dcterms:created xsi:type="dcterms:W3CDTF">2017-10-06T07:09:50Z</dcterms:created>
  <dcterms:modified xsi:type="dcterms:W3CDTF">2017-10-06T07:21:28Z</dcterms:modified>
</cp:coreProperties>
</file>