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19818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3972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78229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55428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36134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50039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79079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65453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60849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90652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53006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2C5AE6-56A8-469D-9035-C53441B2CC2C}" type="datetimeFigureOut">
              <a:rPr lang="zh-HK" altLang="en-US" smtClean="0"/>
              <a:t>29/9/2017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A178-2C9E-4FA0-81BB-EAFF87197BC7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4117867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3600" b="1" dirty="0" smtClean="0"/>
              <a:t>得的多，還失的多？（徒</a:t>
            </a:r>
            <a:r>
              <a:rPr lang="en-US" altLang="zh-TW" sz="3600" b="1" dirty="0" smtClean="0"/>
              <a:t>5:1-11</a:t>
            </a:r>
            <a:r>
              <a:rPr lang="zh-TW" altLang="en-US" sz="3600" b="1" dirty="0" smtClean="0"/>
              <a:t>）－信息思路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承接門徒學習彼此分享的氛圍，作者記載了亞拿尼亞和撒非喇夫婦欺哄的事件。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上帝以極嚴厲的方法處理這宗事件，反映上帝希望當時的信仰群體以謹慎敬畏的態度建立信仰素質。</a:t>
            </a:r>
          </a:p>
          <a:p>
            <a:pPr marL="0" indent="0">
              <a:buNone/>
            </a:pPr>
            <a:endParaRPr lang="zh-TW" altLang="en-US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 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今天我們借鑒這件故事，在信仰成長的路上，雖感恩上帝的恩慈，但也須要留意內在的幽暗，並學習更新自己。</a:t>
            </a:r>
          </a:p>
        </p:txBody>
      </p:sp>
    </p:spTree>
    <p:extLst>
      <p:ext uri="{BB962C8B-B14F-4D97-AF65-F5344CB8AC3E}">
        <p14:creationId xmlns:p14="http://schemas.microsoft.com/office/powerpoint/2010/main" val="19089026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 fontScale="90000"/>
          </a:bodyPr>
          <a:lstStyle/>
          <a:p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得的多，還失的多？（徒</a:t>
            </a:r>
            <a:r>
              <a:rPr lang="en-US" altLang="zh-TW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5:1-11</a:t>
            </a:r>
            <a:r>
              <a:rPr lang="zh-TW" altLang="en-US" sz="36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以虛榮的心態行出真摯服務，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得的多，還失的多？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(1-2)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以牢籠的自我侵蝕自由人生，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得的多，還失的多？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(3-6)</a:t>
            </a: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以幽暗的心靈取代觀照永恆，</a:t>
            </a:r>
            <a:endParaRPr lang="en-US" altLang="zh-TW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000" b="1" dirty="0">
                <a:latin typeface="標楷體" panose="03000509000000000000" pitchFamily="65" charset="-120"/>
                <a:ea typeface="標楷體" panose="03000509000000000000" pitchFamily="65" charset="-120"/>
              </a:rPr>
              <a:t>　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得的多，還失的多？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(7-11)</a:t>
            </a:r>
            <a:endParaRPr lang="zh-HK" altLang="en-US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57213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132</Words>
  <Application>Microsoft Office PowerPoint</Application>
  <PresentationFormat>如螢幕大小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3" baseType="lpstr">
      <vt:lpstr>Office 佈景主題</vt:lpstr>
      <vt:lpstr>得的多，還失的多？（徒5:1-11）－信息思路</vt:lpstr>
      <vt:lpstr>得的多，還失的多？（徒5:1-11）－信息大綱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得的多，還失的多？（徒5:1-11）－信息思路</dc:title>
  <dc:creator>Matthew Yan</dc:creator>
  <cp:lastModifiedBy>Matthew Yan</cp:lastModifiedBy>
  <cp:revision>2</cp:revision>
  <dcterms:created xsi:type="dcterms:W3CDTF">2017-09-29T01:52:09Z</dcterms:created>
  <dcterms:modified xsi:type="dcterms:W3CDTF">2017-09-29T01:55:20Z</dcterms:modified>
</cp:coreProperties>
</file>