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7A9B-9347-49B6-8220-C2B55971E94A}" type="datetimeFigureOut">
              <a:rPr lang="zh-HK" altLang="en-US" smtClean="0"/>
              <a:t>22/9/2017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54FC-56C1-4A87-AD2B-021A3B6D1F6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896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7A9B-9347-49B6-8220-C2B55971E94A}" type="datetimeFigureOut">
              <a:rPr lang="zh-HK" altLang="en-US" smtClean="0"/>
              <a:t>22/9/2017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54FC-56C1-4A87-AD2B-021A3B6D1F6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379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7A9B-9347-49B6-8220-C2B55971E94A}" type="datetimeFigureOut">
              <a:rPr lang="zh-HK" altLang="en-US" smtClean="0"/>
              <a:t>22/9/2017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54FC-56C1-4A87-AD2B-021A3B6D1F6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8648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7A9B-9347-49B6-8220-C2B55971E94A}" type="datetimeFigureOut">
              <a:rPr lang="zh-HK" altLang="en-US" smtClean="0"/>
              <a:t>22/9/2017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54FC-56C1-4A87-AD2B-021A3B6D1F6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8241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7A9B-9347-49B6-8220-C2B55971E94A}" type="datetimeFigureOut">
              <a:rPr lang="zh-HK" altLang="en-US" smtClean="0"/>
              <a:t>22/9/2017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54FC-56C1-4A87-AD2B-021A3B6D1F6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3228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7A9B-9347-49B6-8220-C2B55971E94A}" type="datetimeFigureOut">
              <a:rPr lang="zh-HK" altLang="en-US" smtClean="0"/>
              <a:t>22/9/2017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54FC-56C1-4A87-AD2B-021A3B6D1F6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66696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7A9B-9347-49B6-8220-C2B55971E94A}" type="datetimeFigureOut">
              <a:rPr lang="zh-HK" altLang="en-US" smtClean="0"/>
              <a:t>22/9/2017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54FC-56C1-4A87-AD2B-021A3B6D1F6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88536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7A9B-9347-49B6-8220-C2B55971E94A}" type="datetimeFigureOut">
              <a:rPr lang="zh-HK" altLang="en-US" smtClean="0"/>
              <a:t>22/9/2017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54FC-56C1-4A87-AD2B-021A3B6D1F6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4810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7A9B-9347-49B6-8220-C2B55971E94A}" type="datetimeFigureOut">
              <a:rPr lang="zh-HK" altLang="en-US" smtClean="0"/>
              <a:t>22/9/2017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54FC-56C1-4A87-AD2B-021A3B6D1F6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14680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7A9B-9347-49B6-8220-C2B55971E94A}" type="datetimeFigureOut">
              <a:rPr lang="zh-HK" altLang="en-US" smtClean="0"/>
              <a:t>22/9/2017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54FC-56C1-4A87-AD2B-021A3B6D1F6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95155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7A9B-9347-49B6-8220-C2B55971E94A}" type="datetimeFigureOut">
              <a:rPr lang="zh-HK" altLang="en-US" smtClean="0"/>
              <a:t>22/9/2017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54FC-56C1-4A87-AD2B-021A3B6D1F6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62205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07A9B-9347-49B6-8220-C2B55971E94A}" type="datetimeFigureOut">
              <a:rPr lang="zh-HK" altLang="en-US" smtClean="0"/>
              <a:t>22/9/2017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854FC-56C1-4A87-AD2B-021A3B6D1F6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55884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學回來的勇氣（徒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4:23-37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使徒彼得和約翰獲釋，回到信仰群體中間，分享箇中經歷。聽罷，門徒都藉著禱告，流露對上帝的敬拜和信任，與及見證上帝的勇氣。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延續見證上帝的勇氣，門徒甘心樂意獻出財物。這種價值觀的改變，成為群體互相成長的動力。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今天我們也學習從上帝給予自己的經歷，轉化成為信仰和生活的勇氣。</a:t>
            </a:r>
          </a:p>
        </p:txBody>
      </p:sp>
    </p:spTree>
    <p:extLst>
      <p:ext uri="{BB962C8B-B14F-4D97-AF65-F5344CB8AC3E}">
        <p14:creationId xmlns:p14="http://schemas.microsoft.com/office/powerpoint/2010/main" val="2499530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學回來的勇氣（徒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4:23-37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親歷上帝應許，學習活出召命的勇氣。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(23-28)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交流上帝大能，學習見證信仰的勇氣。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(29-30)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銘刻上帝使命，學習改變價值的勇氣。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(31-37)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52378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158</Words>
  <Application>Microsoft Office PowerPoint</Application>
  <PresentationFormat>如螢幕大小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學回來的勇氣（徒4:23-37）－信息思路</vt:lpstr>
      <vt:lpstr>學回來的勇氣（徒4:23-37）－信息大綱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學回來的勇氣（徒4:23-37）－信息思路</dc:title>
  <dc:creator>Matthew Yan</dc:creator>
  <cp:lastModifiedBy>Matthew Yan</cp:lastModifiedBy>
  <cp:revision>3</cp:revision>
  <dcterms:created xsi:type="dcterms:W3CDTF">2017-09-22T03:58:48Z</dcterms:created>
  <dcterms:modified xsi:type="dcterms:W3CDTF">2017-09-22T04:05:45Z</dcterms:modified>
</cp:coreProperties>
</file>