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標題投影片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標題及直排文字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直排標題及文字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標題及物件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章節標題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兩項物件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比對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只有標題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空白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含標題的內容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含標題的圖片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zh-TW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從對方身上聽見上帝</a:t>
            </a: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b="1" i="0" lang="zh-TW" sz="3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馬太福音13章1-9;18-23節</a:t>
            </a:r>
          </a:p>
          <a:p>
            <a:pPr indent="0" lvl="0" marL="0" marR="0" rtl="0" algn="ctr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457200" y="274637"/>
            <a:ext cx="8229600" cy="5620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zh-TW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馬太福音13章1-9;18-23節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179511" y="908720"/>
            <a:ext cx="8856983" cy="5688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zh-TW" sz="27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當那一天，耶穌從房子裏出來，坐在海邊。 2 有許多人到他那裏聚集，他只得上船坐下，眾人都站在岸上。 3 他用比喻對他們講許多道理，說：「有一個撒種的出去撒種； 4 撒的時候，有落在路旁的，飛鳥來吃盡了； 5 有落在土淺石頭地上的，土既不深，發苗最快， 6 日頭出來一曬，因為沒有根，就枯乾了； 7 有落在荊棘裏的，荊棘長起來，把它擠住了； 8 又有落在好土裏的，就結實，有一百倍的，有六十倍的，有三十倍的。 9 有耳可聽的，就應當聽！」．．．．．．18 「所以，你們當聽這撒種的比喻。 19 凡聽見天國道理不明白的，那惡者就來，把所撒在他心裏的奪了去；這就是撒在路旁的了。 20 撒在石頭地上的，就是人聽了道，當下歡喜領受， 21 只因心裏沒有根，不過是暫時的，及至為道遭了患難，或是受了逼迫，立刻就跌倒了。 22 撒在荊棘裏的，就是人聽了道，後來有世上的思慮、錢財的迷惑把道擠住了，不能結實。 23 撒在好地上的，就是人聽道明白了，後來結實，有一百倍的，有六十倍的，有三十倍的。」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從對方身上聽見上帝</a:t>
            </a:r>
            <a:r>
              <a:rPr b="1" i="0" lang="zh-TW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（太13:1-9;18-23）－</a:t>
            </a:r>
            <a:r>
              <a:rPr b="1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信息思路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514350" lvl="0" marL="5143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天國不是一個地方或一項程序，天國是上帝的臨在及統治權的彰顯，天國發生在我們的心中。</a:t>
            </a:r>
          </a:p>
          <a:p>
            <a:pPr indent="-514350" lvl="0" marL="51435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耶穌以撒種的比喻道出天國。鼓勵我們除去自己內心的障礙，讓「好土」般的心田從新呈現，更容易聽見及盛載上帝的臨在。</a:t>
            </a:r>
          </a:p>
          <a:p>
            <a:pPr indent="-514350" lvl="0" marL="51435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在家庭及人與人的相處中，我們學習以「好土」般的心靈，彼此留心及聆聽，領受上帝的同在。</a:t>
            </a:r>
          </a:p>
          <a:p>
            <a:pPr indent="-514350" lvl="0" marL="514350" marR="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從對方身上聽見上帝</a:t>
            </a:r>
            <a:r>
              <a:rPr b="1" i="0" lang="zh-TW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（太13:1-9;18-23）－</a:t>
            </a:r>
            <a:r>
              <a:rPr b="1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信息大綱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留心人與人之間的真實期望，從對方身上聽見上帝。（路旁邊）</a:t>
            </a:r>
          </a:p>
          <a:p>
            <a:pPr indent="-514350" lvl="0" marL="51435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深化人與人之間的交流程度，從對方身上聽見上帝。（石頭地）</a:t>
            </a:r>
          </a:p>
          <a:p>
            <a:pPr indent="-514350" lvl="0" marL="51435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1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重尋人與人之間的信心希冀，從對方身上聽見上帝。（荊棘叢）</a:t>
            </a:r>
          </a:p>
          <a:p>
            <a:pPr indent="-514350" lvl="0" marL="51435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