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103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546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7668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6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070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843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881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0541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876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277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5541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B20F7-0407-4E3E-8A9B-95E009E28277}" type="datetimeFigureOut">
              <a:rPr lang="zh-HK" altLang="en-US" smtClean="0"/>
              <a:t>8/9/2017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08E2C-CF61-4F49-9A39-39E48AA715B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4783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歷與練（徒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4:1-22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使徒彼得和約翰神蹟地醫好了一位四十幾歲的天生瘸子，帶給這男子一份人生的希冀。與此同時，這件神蹟也引起了群眾和宗教領袖的關注。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群眾皆感到驚訝，接收了彼得的信息後，多有信主。然而，另一邊廂，宗教領袖感到煩惱而拘留了彼得和約翰，並進行盤問。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98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歷與練（徒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4:1-22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由始至終，彼得和約翰都是本著親身經歷基督復活的事實來應對，並藉此指出基督是人神關係的核心，也是他們生命的支柱。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我們今天也會親身遇到一些信仰經歷，盼望學習將這些信仰經歷，操練成為內心的動力。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091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歷與練（徒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4:1-22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處於生活的種種，生命經歷練成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見證的影響力。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(1-4)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面對嚴肅的對話，生命經歷練成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信仰的支撑力。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(5-14)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學習不住的實踐，生命經歷練成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前行的原動力。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(15-22)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933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238</Words>
  <Application>Microsoft Office PowerPoint</Application>
  <PresentationFormat>如螢幕大小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歷與練（徒4:1-22）－信息思路</vt:lpstr>
      <vt:lpstr>歷與練（徒4:1-22）－信息思路</vt:lpstr>
      <vt:lpstr>歷與練（徒4:1-22）－信息大綱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歷與練（徒4:1-22）－信息思路</dc:title>
  <dc:creator>Matthew Yan</dc:creator>
  <cp:lastModifiedBy>Matthew Yan</cp:lastModifiedBy>
  <cp:revision>2</cp:revision>
  <dcterms:created xsi:type="dcterms:W3CDTF">2017-09-08T01:51:55Z</dcterms:created>
  <dcterms:modified xsi:type="dcterms:W3CDTF">2017-09-08T01:56:32Z</dcterms:modified>
</cp:coreProperties>
</file>