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D36C-140D-4CD7-B8C6-57027BB33490}" type="datetimeFigureOut">
              <a:rPr lang="zh-HK" altLang="en-US" smtClean="0"/>
              <a:t>24/8/2017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687-6517-47EC-8023-90DB0E465E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5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D36C-140D-4CD7-B8C6-57027BB33490}" type="datetimeFigureOut">
              <a:rPr lang="zh-HK" altLang="en-US" smtClean="0"/>
              <a:t>24/8/2017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8687-6517-47EC-8023-90DB0E465E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844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400" smtClean="0"/>
              <a:t>我們都是一家人</a:t>
            </a:r>
            <a:endParaRPr lang="zh-HK" altLang="en-US" sz="740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9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2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2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罪人悔改的喜悅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5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相同的信息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0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父親所贈的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小兒子的所作所為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8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小兒子的遭遇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2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父子反應大不同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87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      慈父愛的表達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6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64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20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浪子心聲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6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路加福音</a:t>
            </a:r>
            <a:r>
              <a:rPr lang="en-US" altLang="zh-TW" smtClean="0"/>
              <a:t>15</a:t>
            </a:r>
            <a:r>
              <a:rPr lang="zh-TW" altLang="en-US" smtClean="0"/>
              <a:t>章的結構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20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smtClean="0"/>
              <a:t>大兒子的心態</a:t>
            </a:r>
            <a:endParaRPr lang="zh-HK" altLang="en-US" sz="60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9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3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1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路加福音</a:t>
            </a:r>
            <a:r>
              <a:rPr lang="en-US" altLang="zh-TW" smtClean="0"/>
              <a:t>15</a:t>
            </a:r>
            <a:r>
              <a:rPr lang="zh-TW" altLang="en-US" smtClean="0"/>
              <a:t>章</a:t>
            </a:r>
            <a:r>
              <a:rPr lang="en-US" altLang="zh-TW" smtClean="0"/>
              <a:t>1-3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故事的場景</a:t>
            </a:r>
            <a:r>
              <a:rPr lang="en-US" altLang="zh-TW" smtClean="0"/>
              <a:t>)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5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0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1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相同的起承轉合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路加福音</a:t>
            </a:r>
            <a:r>
              <a:rPr lang="en-US" altLang="zh-TW" smtClean="0"/>
              <a:t>15</a:t>
            </a:r>
            <a:r>
              <a:rPr lang="zh-TW" altLang="en-US" smtClean="0"/>
              <a:t>章</a:t>
            </a:r>
            <a:r>
              <a:rPr lang="en-US" altLang="zh-TW" smtClean="0"/>
              <a:t>4-7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失羊的比喻</a:t>
            </a:r>
            <a:r>
              <a:rPr lang="en-US" altLang="zh-TW" smtClean="0"/>
              <a:t>)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路加福音</a:t>
            </a:r>
            <a:r>
              <a:rPr lang="en-US" altLang="zh-TW" smtClean="0"/>
              <a:t>15</a:t>
            </a:r>
            <a:r>
              <a:rPr lang="zh-TW" altLang="en-US" smtClean="0"/>
              <a:t>章</a:t>
            </a:r>
            <a:r>
              <a:rPr lang="en-US" altLang="zh-TW" smtClean="0"/>
              <a:t>8-11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失錢的比喻</a:t>
            </a:r>
            <a:r>
              <a:rPr lang="en-US" altLang="zh-TW" smtClean="0"/>
              <a:t>)</a:t>
            </a:r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自訂</PresentationFormat>
  <Paragraphs>15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我們都是一家人</vt:lpstr>
      <vt:lpstr>PowerPoint 簡報</vt:lpstr>
      <vt:lpstr>PowerPoint 簡報</vt:lpstr>
      <vt:lpstr>路加福音15章1-3 (故事的場景)</vt:lpstr>
      <vt:lpstr>PowerPoint 簡報</vt:lpstr>
      <vt:lpstr>PowerPoint 簡報</vt:lpstr>
      <vt:lpstr>相同的起承轉合</vt:lpstr>
      <vt:lpstr>路加福音15章4-7 (失羊的比喻)</vt:lpstr>
      <vt:lpstr>路加福音15章8-11 (失錢的比喻)</vt:lpstr>
      <vt:lpstr>PowerPoint 簡報</vt:lpstr>
      <vt:lpstr>PowerPoint 簡報</vt:lpstr>
      <vt:lpstr>PowerPoint 簡報</vt:lpstr>
      <vt:lpstr>罪人悔改的喜悅</vt:lpstr>
      <vt:lpstr>相同的信息</vt:lpstr>
      <vt:lpstr>父親所贈的</vt:lpstr>
      <vt:lpstr>小兒子的所作所為</vt:lpstr>
      <vt:lpstr>小兒子的遭遇</vt:lpstr>
      <vt:lpstr>父子反應大不同</vt:lpstr>
      <vt:lpstr>      慈父愛的表達</vt:lpstr>
      <vt:lpstr>PowerPoint 簡報</vt:lpstr>
      <vt:lpstr>浪子心聲</vt:lpstr>
      <vt:lpstr>PowerPoint 簡報</vt:lpstr>
      <vt:lpstr>路加福音15章的結構</vt:lpstr>
      <vt:lpstr>大兒子的心態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我們都是一家人</dc:title>
  <dc:creator>Stanley</dc:creator>
  <cp:lastModifiedBy>Stanley</cp:lastModifiedBy>
  <cp:revision>1</cp:revision>
  <dcterms:created xsi:type="dcterms:W3CDTF">2017-08-24T09:18:30Z</dcterms:created>
  <dcterms:modified xsi:type="dcterms:W3CDTF">2017-08-24T09:18:30Z</dcterms:modified>
</cp:coreProperties>
</file>