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FDDE-883E-4A2D-B662-FB0921109910}" type="datetimeFigureOut">
              <a:rPr lang="zh-HK" altLang="en-US" smtClean="0"/>
              <a:t>11/8/2017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8633-5DCD-4EFF-9A85-D90FFEFCD52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165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FDDE-883E-4A2D-B662-FB0921109910}" type="datetimeFigureOut">
              <a:rPr lang="zh-HK" altLang="en-US" smtClean="0"/>
              <a:t>11/8/2017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8633-5DCD-4EFF-9A85-D90FFEFCD52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2955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FDDE-883E-4A2D-B662-FB0921109910}" type="datetimeFigureOut">
              <a:rPr lang="zh-HK" altLang="en-US" smtClean="0"/>
              <a:t>11/8/2017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8633-5DCD-4EFF-9A85-D90FFEFCD52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8577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FDDE-883E-4A2D-B662-FB0921109910}" type="datetimeFigureOut">
              <a:rPr lang="zh-HK" altLang="en-US" smtClean="0"/>
              <a:t>11/8/2017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8633-5DCD-4EFF-9A85-D90FFEFCD52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203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FDDE-883E-4A2D-B662-FB0921109910}" type="datetimeFigureOut">
              <a:rPr lang="zh-HK" altLang="en-US" smtClean="0"/>
              <a:t>11/8/2017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8633-5DCD-4EFF-9A85-D90FFEFCD52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282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FDDE-883E-4A2D-B662-FB0921109910}" type="datetimeFigureOut">
              <a:rPr lang="zh-HK" altLang="en-US" smtClean="0"/>
              <a:t>11/8/2017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8633-5DCD-4EFF-9A85-D90FFEFCD52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4693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FDDE-883E-4A2D-B662-FB0921109910}" type="datetimeFigureOut">
              <a:rPr lang="zh-HK" altLang="en-US" smtClean="0"/>
              <a:t>11/8/2017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8633-5DCD-4EFF-9A85-D90FFEFCD52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8549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FDDE-883E-4A2D-B662-FB0921109910}" type="datetimeFigureOut">
              <a:rPr lang="zh-HK" altLang="en-US" smtClean="0"/>
              <a:t>11/8/2017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8633-5DCD-4EFF-9A85-D90FFEFCD52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0494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FDDE-883E-4A2D-B662-FB0921109910}" type="datetimeFigureOut">
              <a:rPr lang="zh-HK" altLang="en-US" smtClean="0"/>
              <a:t>11/8/2017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8633-5DCD-4EFF-9A85-D90FFEFCD52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089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FDDE-883E-4A2D-B662-FB0921109910}" type="datetimeFigureOut">
              <a:rPr lang="zh-HK" altLang="en-US" smtClean="0"/>
              <a:t>11/8/2017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8633-5DCD-4EFF-9A85-D90FFEFCD52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330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FDDE-883E-4A2D-B662-FB0921109910}" type="datetimeFigureOut">
              <a:rPr lang="zh-HK" altLang="en-US" smtClean="0"/>
              <a:t>11/8/2017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8633-5DCD-4EFF-9A85-D90FFEFCD52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840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BFDDE-883E-4A2D-B662-FB0921109910}" type="datetimeFigureOut">
              <a:rPr lang="zh-HK" altLang="en-US" smtClean="0"/>
              <a:t>11/8/2017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68633-5DCD-4EFF-9A85-D90FFEFCD52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7805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人生的希冀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3:1-26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上文提到門徒經歷過基督復活的事實，與及聖靈更新的體驗，更新了信仰和生活。同時，在門徒身上，也看到一些神蹟奇事的發生。</a:t>
            </a:r>
          </a:p>
          <a:p>
            <a:pPr marL="0" indent="0">
              <a:buNone/>
            </a:pPr>
            <a:endParaRPr lang="zh-TW" altLang="en-US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第三章記載了其中一件神蹟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彼得醫治了一位生來瘸腿，已經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40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多歲的男人。我們研讀這個神蹟對當事人、對彼得等使徒，與及對在場人士的意義，分別看到一些信仰的功課。</a:t>
            </a:r>
          </a:p>
          <a:p>
            <a:pPr marL="0" indent="0">
              <a:buNone/>
            </a:pPr>
            <a:endParaRPr lang="zh-TW" altLang="en-US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今天我們也會經歷不同神蹟，體會上帝的同在，我們學習從這些體會中摘取信仰的要義，豐富信仰和生活的體會。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713954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人生的希冀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3:1-26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重拾自力更生的人生希冀。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(1-10)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體認天恩導引的人生希冀。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(11-16)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走進靈性復蘇的人生希冀。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(17-26)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049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187</Words>
  <Application>Microsoft Office PowerPoint</Application>
  <PresentationFormat>如螢幕大小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人生的希冀（徒3:1-26）－信息思路</vt:lpstr>
      <vt:lpstr>人生的希冀（徒3:1-26）－信息大綱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人生的希冀（徒3:1-26）－信息思路</dc:title>
  <dc:creator>Matthew Yan</dc:creator>
  <cp:lastModifiedBy>Matthew Yan</cp:lastModifiedBy>
  <cp:revision>1</cp:revision>
  <dcterms:created xsi:type="dcterms:W3CDTF">2017-08-11T02:32:48Z</dcterms:created>
  <dcterms:modified xsi:type="dcterms:W3CDTF">2017-08-11T02:37:25Z</dcterms:modified>
</cp:coreProperties>
</file>