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301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660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41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362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15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421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162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3590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675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90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023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56077-5E40-42D4-B715-67689EDB1A0E}" type="datetimeFigureOut">
              <a:rPr lang="zh-HK" altLang="en-US" smtClean="0"/>
              <a:t>4/8/2017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E2A46-2ACC-498A-9F32-67F0604D0C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44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回到最初，走在最新。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2:22-47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透過彼得及十一門徒為聖靈降臨現象的解說，人們學習放下人際間，因著輩份、年齡及性別而來隔膜，從而擴闊信徒體會上帝同在。這標示著人們更豐富明白上帝心意的新時代來臨了。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在信息中，彼得繼續將聽眾帶回基督的救贖計劃，呼籲聽眾歸回福音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最初的人神和好關係與及更新的生活價值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(22-40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3991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回到最初，走在最新。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2:22-47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當群眾對福音產生反應，也活出簇新的信仰和生活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(41-46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，當中展現了四個信仰群體的標記，包括遵守使徒的教訓、彼此交接、擘餅與及祈禱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今天我們也重温福音的精髓，學習人神關係的最初，活出更新的信仰和生活。</a:t>
            </a:r>
          </a:p>
        </p:txBody>
      </p:sp>
    </p:spTree>
    <p:extLst>
      <p:ext uri="{BB962C8B-B14F-4D97-AF65-F5344CB8AC3E}">
        <p14:creationId xmlns:p14="http://schemas.microsoft.com/office/powerpoint/2010/main" val="4889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回到最初，走在最新。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2:22-47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回到福音的最初，造就</a:t>
            </a:r>
            <a:r>
              <a:rPr lang="zh-TW" altLang="en-US" sz="3000" b="1" dirty="0" smtClean="0">
                <a:latin typeface="新細明體"/>
                <a:ea typeface="新細明體"/>
              </a:rPr>
              <a:t>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教導與經驗</a:t>
            </a:r>
            <a:r>
              <a:rPr lang="zh-TW" altLang="en-US" sz="3000" b="1" dirty="0" smtClean="0">
                <a:latin typeface="新細明體"/>
                <a:ea typeface="新細明體"/>
              </a:rPr>
              <a:t>」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的新基礎。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回到福音的最初，實踐</a:t>
            </a:r>
            <a:r>
              <a:rPr lang="zh-TW" altLang="en-US" sz="3000" b="1" dirty="0" smtClean="0">
                <a:latin typeface="新細明體"/>
                <a:ea typeface="新細明體"/>
              </a:rPr>
              <a:t>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捨己與接受</a:t>
            </a:r>
            <a:r>
              <a:rPr lang="zh-TW" altLang="en-US" sz="3000" b="1" dirty="0" smtClean="0">
                <a:latin typeface="新細明體"/>
                <a:ea typeface="新細明體"/>
              </a:rPr>
              <a:t>」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的新價值。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回到福音的最初，恪守「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自省與蒙恩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」的新追憶。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回到福音的最初，活現</a:t>
            </a:r>
            <a:r>
              <a:rPr lang="zh-TW" altLang="en-US" sz="3000" b="1" dirty="0" smtClean="0">
                <a:latin typeface="新細明體"/>
                <a:ea typeface="新細明體"/>
              </a:rPr>
              <a:t>「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宗教與生活</a:t>
            </a:r>
            <a:r>
              <a:rPr lang="zh-TW" altLang="en-US" sz="3000" b="1" dirty="0" smtClean="0">
                <a:latin typeface="新細明體"/>
                <a:ea typeface="新細明體"/>
              </a:rPr>
              <a:t>」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的新融合。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01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281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回到最初，走在最新。（徒2:22-47）－信息思路</vt:lpstr>
      <vt:lpstr>回到最初，走在最新。（徒2:22-47）－信息思路</vt:lpstr>
      <vt:lpstr>回到最初，走在最新。（徒2:22-47）－信息大綱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回到最初，走在最新。（徒2:22-47）信息思路</dc:title>
  <dc:creator>Matthew Yan</dc:creator>
  <cp:lastModifiedBy>Matthew Yan</cp:lastModifiedBy>
  <cp:revision>5</cp:revision>
  <dcterms:created xsi:type="dcterms:W3CDTF">2017-08-04T02:10:39Z</dcterms:created>
  <dcterms:modified xsi:type="dcterms:W3CDTF">2017-08-04T02:33:23Z</dcterms:modified>
</cp:coreProperties>
</file>