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34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469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683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484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380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974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5498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745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737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372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93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7AC0-71E0-4543-A505-A5971A24650B}" type="datetimeFigureOut">
              <a:rPr lang="zh-HK" altLang="en-US" smtClean="0"/>
              <a:t>21/7/2017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0AB0-40D3-484C-B742-046699AEF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41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從「我」到「我們」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2:1-21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聖靈降臨，門徒神蹟地，以十多種別國方言，說出上帝的大能，令在場眾人感到驚訝，產生不同的觀感。彼得等門徒對這現象的解說，讓在場人士了解這現象對神國的意義。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4127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從「我」到「我們」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2:1-21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從門徒的解說中得知，這次聖靈降臨的現象，帶來一個打破人際隔膜的意義。對當時的信仰群體來說，標示著靈性體會的普及性，從「我」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踏進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「我們」 的時代。</a:t>
            </a:r>
          </a:p>
          <a:p>
            <a:pPr marL="0" indent="0">
              <a:buNone/>
            </a:pPr>
            <a:endParaRPr lang="zh-TW" altLang="en-US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今天我們也從門徒的解說中，學習擴闊靈性的眼光，經歷更新及更豐富的信仰體會。</a:t>
            </a:r>
          </a:p>
        </p:txBody>
      </p:sp>
    </p:spTree>
    <p:extLst>
      <p:ext uri="{BB962C8B-B14F-4D97-AF65-F5344CB8AC3E}">
        <p14:creationId xmlns:p14="http://schemas.microsoft.com/office/powerpoint/2010/main" val="28247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從「我」到「我們」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2:1-21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踏進從「我」到「我們」的時代，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締造家庭更新的信仰關係。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(1-13;14-17)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踏進從「我」到「我們」的時代，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重建群體服事的整全藍圖。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(1-13;18)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踏進從「我」到「我們」的時代，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開啟靈性成長的革新視野。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(1-13;19-21)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385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189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從「我」到「我們」（徒2:1-21）－信息思路</vt:lpstr>
      <vt:lpstr>從「我」到「我們」（徒2:1-21）－信息思路</vt:lpstr>
      <vt:lpstr>從「我」到「我們」（徒2:1-21）－信息大綱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從「我」到「我們」（徒2:1-21）－信息思路</dc:title>
  <dc:creator>Matthew Yan</dc:creator>
  <cp:lastModifiedBy>Matthew Yan</cp:lastModifiedBy>
  <cp:revision>2</cp:revision>
  <dcterms:created xsi:type="dcterms:W3CDTF">2017-07-21T01:23:15Z</dcterms:created>
  <dcterms:modified xsi:type="dcterms:W3CDTF">2017-07-21T01:42:25Z</dcterms:modified>
</cp:coreProperties>
</file>