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A86A-6469-4048-B15D-B51312F09DAC}" type="datetimeFigureOut">
              <a:rPr lang="zh-HK" altLang="en-US" smtClean="0"/>
              <a:t>7/7/2017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ED8E-6430-4689-A317-493075C5702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6092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A86A-6469-4048-B15D-B51312F09DAC}" type="datetimeFigureOut">
              <a:rPr lang="zh-HK" altLang="en-US" smtClean="0"/>
              <a:t>7/7/2017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ED8E-6430-4689-A317-493075C5702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6111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A86A-6469-4048-B15D-B51312F09DAC}" type="datetimeFigureOut">
              <a:rPr lang="zh-HK" altLang="en-US" smtClean="0"/>
              <a:t>7/7/2017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ED8E-6430-4689-A317-493075C5702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175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A86A-6469-4048-B15D-B51312F09DAC}" type="datetimeFigureOut">
              <a:rPr lang="zh-HK" altLang="en-US" smtClean="0"/>
              <a:t>7/7/2017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ED8E-6430-4689-A317-493075C5702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1427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A86A-6469-4048-B15D-B51312F09DAC}" type="datetimeFigureOut">
              <a:rPr lang="zh-HK" altLang="en-US" smtClean="0"/>
              <a:t>7/7/2017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ED8E-6430-4689-A317-493075C5702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2738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A86A-6469-4048-B15D-B51312F09DAC}" type="datetimeFigureOut">
              <a:rPr lang="zh-HK" altLang="en-US" smtClean="0"/>
              <a:t>7/7/2017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ED8E-6430-4689-A317-493075C5702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80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A86A-6469-4048-B15D-B51312F09DAC}" type="datetimeFigureOut">
              <a:rPr lang="zh-HK" altLang="en-US" smtClean="0"/>
              <a:t>7/7/2017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ED8E-6430-4689-A317-493075C5702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39422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A86A-6469-4048-B15D-B51312F09DAC}" type="datetimeFigureOut">
              <a:rPr lang="zh-HK" altLang="en-US" smtClean="0"/>
              <a:t>7/7/2017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ED8E-6430-4689-A317-493075C5702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8192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A86A-6469-4048-B15D-B51312F09DAC}" type="datetimeFigureOut">
              <a:rPr lang="zh-HK" altLang="en-US" smtClean="0"/>
              <a:t>7/7/2017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ED8E-6430-4689-A317-493075C5702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8157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A86A-6469-4048-B15D-B51312F09DAC}" type="datetimeFigureOut">
              <a:rPr lang="zh-HK" altLang="en-US" smtClean="0"/>
              <a:t>7/7/2017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ED8E-6430-4689-A317-493075C5702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86922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A86A-6469-4048-B15D-B51312F09DAC}" type="datetimeFigureOut">
              <a:rPr lang="zh-HK" altLang="en-US" smtClean="0"/>
              <a:t>7/7/2017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7ED8E-6430-4689-A317-493075C5702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1002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1A86A-6469-4048-B15D-B51312F09DAC}" type="datetimeFigureOut">
              <a:rPr lang="zh-HK" altLang="en-US" smtClean="0"/>
              <a:t>7/7/2017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7ED8E-6430-4689-A317-493075C5702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194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凝聚（徒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1:12-26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門徒按照耶穌基督升天前的吩咐，回到耶路撒冷聚集，等候應許的聖靈。在等候的過程中作出的準備，也凝聚了信仰的力量。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今日我們從門徒準備過程的三個要點，學習一些生命成長的質素，幫助我們群體及個人的靈命成長。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325261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凝聚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1:12-26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建立平等關係，凝聚禱告的力量。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(12-14)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重尋聖召痕跡，凝聚使命的力量。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(15-22)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實踐辨識操練，凝聚前行的力量。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(23-26)</a:t>
            </a:r>
            <a:endParaRPr lang="zh-HK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8986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125</Words>
  <Application>Microsoft Office PowerPoint</Application>
  <PresentationFormat>如螢幕大小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凝聚（徒1:12-26）－信息思路</vt:lpstr>
      <vt:lpstr>凝聚（徒1:12-26）－信息大綱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凝聚（徒1:12-26）信息思路</dc:title>
  <dc:creator>Matthew Yan</dc:creator>
  <cp:lastModifiedBy>Matthew Yan</cp:lastModifiedBy>
  <cp:revision>4</cp:revision>
  <dcterms:created xsi:type="dcterms:W3CDTF">2017-07-07T01:38:39Z</dcterms:created>
  <dcterms:modified xsi:type="dcterms:W3CDTF">2017-07-07T02:31:34Z</dcterms:modified>
</cp:coreProperties>
</file>