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081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5172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874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007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2865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799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951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8898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987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710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7308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A3914-1729-4396-A8FD-6B09AFB9C7DD}" type="datetimeFigureOut">
              <a:rPr lang="zh-HK" altLang="en-US" smtClean="0"/>
              <a:t>30/6/2017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D2E0C-D12F-4664-97C7-84097CB0C42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9907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生命重置（徒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1.《</a:t>
            </a: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使徒行傳</a:t>
            </a:r>
            <a:r>
              <a:rPr lang="en-US" altLang="zh-TW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是路加醫生寫給信仰追尋者提阿非羅的第二封作品，講述信徒群體經歷耶穌基督復活之後的轉變及成長歷程。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28217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生命重置（徒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1:1-11</a:t>
            </a:r>
            <a:r>
              <a:rPr lang="zh-TW" altLang="en-US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使徒行傳</a:t>
            </a:r>
            <a:r>
              <a:rPr lang="en-US" altLang="zh-TW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展開序幕，也記載了耶穌和門徒最後的會面。當中扼要地闡述了令門徒信仰生命重置的幾個要點，成為日後信徒個人及群體成長的動力。</a:t>
            </a:r>
          </a:p>
          <a:p>
            <a:pPr marL="0" indent="0">
              <a:buNone/>
            </a:pPr>
            <a:endParaRPr lang="zh-TW" altLang="en-US" sz="41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我們也從這些重置要點中學習功課，為今天的信仰及生活加添力量。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5484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生命重置（徒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1:1-11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領受那從上而來，重置於生命的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更新力量。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聚焦那展現信仰，內置於生命的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持久力量。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(6-8)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緊握那鼓舞人生，長置於生命的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盼望力量。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(9-11)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639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144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生命重置（徒1:1-11）－信息思路</vt:lpstr>
      <vt:lpstr>生命重置（徒1:1-11）－信息思路</vt:lpstr>
      <vt:lpstr>生命重置（徒1:1-11）－信息大綱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生命重置（徒1:1-11）－信息思路</dc:title>
  <dc:creator>Matthew Yan</dc:creator>
  <cp:lastModifiedBy>Matthew Yan</cp:lastModifiedBy>
  <cp:revision>3</cp:revision>
  <dcterms:created xsi:type="dcterms:W3CDTF">2017-06-30T02:29:42Z</dcterms:created>
  <dcterms:modified xsi:type="dcterms:W3CDTF">2017-06-30T02:47:18Z</dcterms:modified>
</cp:coreProperties>
</file>