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78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034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907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528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756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860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868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919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5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494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CEA69-1D67-4F38-9E20-FFF7D2B21918}" type="datetimeFigureOut">
              <a:rPr lang="zh-HK" altLang="en-US" smtClean="0"/>
              <a:t>23/6/2017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E4F3A-326C-4229-BC81-0508AF98CE1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285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心靈的契約（尼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13:15-22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尼希米記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章記載著官長及百姓違反過去曾經向上帝立下的約，尼希米作出責備及糾正，使百姓的信仰及生活回歸上帝原意。當中包括重建靈性界線、安息日界線及家庭界線三個層面。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7684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心靈的契約（尼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13:15-22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15-22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節段落是有關重設安息日的界線，讓心靈的空間回歸上帝約定的原貌。安息日的精髓是以上帝為樂，在生活作息的循環中，刻意預留空間，與上帝結連，讓身心保持健康。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今天我們在營役的生活中，也希望建立健康的作息秩序，重視與上帝的約定，也是給自己建立健康的身心狀態。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5822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心靈的契約（尼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13:15-22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守護受造的人神契約，除去「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做到盡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的作息生活。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守護信心的人神契約，除去「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賺到盡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的人生態度。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(16-18)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守護和諧的人神契約，除去「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試到盡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的信仰思維。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(19-22)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759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184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心靈的契約（尼13:15-22）－信息思路</vt:lpstr>
      <vt:lpstr>心靈的契約（尼13:15-22）－信息思路</vt:lpstr>
      <vt:lpstr>心靈的契約（尼13:15-22）－信息思路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心靈的契約（尼13:15-22）－信息思路</dc:title>
  <dc:creator>Matthew Yan</dc:creator>
  <cp:lastModifiedBy>Matthew Yan</cp:lastModifiedBy>
  <cp:revision>2</cp:revision>
  <dcterms:created xsi:type="dcterms:W3CDTF">2017-06-23T01:30:23Z</dcterms:created>
  <dcterms:modified xsi:type="dcterms:W3CDTF">2017-06-23T01:40:54Z</dcterms:modified>
</cp:coreProperties>
</file>