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3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01842-2154-4F47-937E-35D1F2D25994}" type="datetimeFigureOut">
              <a:rPr lang="zh-HK" altLang="en-US" smtClean="0"/>
              <a:t>16/6/2017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E8C96-9F7F-4BFC-B6A8-758095F1395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6552763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01842-2154-4F47-937E-35D1F2D25994}" type="datetimeFigureOut">
              <a:rPr lang="zh-HK" altLang="en-US" smtClean="0"/>
              <a:t>16/6/2017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E8C96-9F7F-4BFC-B6A8-758095F1395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8142109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01842-2154-4F47-937E-35D1F2D25994}" type="datetimeFigureOut">
              <a:rPr lang="zh-HK" altLang="en-US" smtClean="0"/>
              <a:t>16/6/2017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E8C96-9F7F-4BFC-B6A8-758095F1395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8068368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01842-2154-4F47-937E-35D1F2D25994}" type="datetimeFigureOut">
              <a:rPr lang="zh-HK" altLang="en-US" smtClean="0"/>
              <a:t>16/6/2017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E8C96-9F7F-4BFC-B6A8-758095F1395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696345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01842-2154-4F47-937E-35D1F2D25994}" type="datetimeFigureOut">
              <a:rPr lang="zh-HK" altLang="en-US" smtClean="0"/>
              <a:t>16/6/2017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E8C96-9F7F-4BFC-B6A8-758095F1395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732862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01842-2154-4F47-937E-35D1F2D25994}" type="datetimeFigureOut">
              <a:rPr lang="zh-HK" altLang="en-US" smtClean="0"/>
              <a:t>16/6/2017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E8C96-9F7F-4BFC-B6A8-758095F1395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6580305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01842-2154-4F47-937E-35D1F2D25994}" type="datetimeFigureOut">
              <a:rPr lang="zh-HK" altLang="en-US" smtClean="0"/>
              <a:t>16/6/2017</a:t>
            </a:fld>
            <a:endParaRPr lang="zh-HK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E8C96-9F7F-4BFC-B6A8-758095F1395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5720274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01842-2154-4F47-937E-35D1F2D25994}" type="datetimeFigureOut">
              <a:rPr lang="zh-HK" altLang="en-US" smtClean="0"/>
              <a:t>16/6/2017</a:t>
            </a:fld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E8C96-9F7F-4BFC-B6A8-758095F1395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3675478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01842-2154-4F47-937E-35D1F2D25994}" type="datetimeFigureOut">
              <a:rPr lang="zh-HK" altLang="en-US" smtClean="0"/>
              <a:t>16/6/2017</a:t>
            </a:fld>
            <a:endParaRPr lang="zh-HK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E8C96-9F7F-4BFC-B6A8-758095F1395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8479876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01842-2154-4F47-937E-35D1F2D25994}" type="datetimeFigureOut">
              <a:rPr lang="zh-HK" altLang="en-US" smtClean="0"/>
              <a:t>16/6/2017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E8C96-9F7F-4BFC-B6A8-758095F1395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6671052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01842-2154-4F47-937E-35D1F2D25994}" type="datetimeFigureOut">
              <a:rPr lang="zh-HK" altLang="en-US" smtClean="0"/>
              <a:t>16/6/2017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E8C96-9F7F-4BFC-B6A8-758095F1395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4083466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D01842-2154-4F47-937E-35D1F2D25994}" type="datetimeFigureOut">
              <a:rPr lang="zh-HK" altLang="en-US" smtClean="0"/>
              <a:t>16/6/2017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4E8C96-9F7F-4BFC-B6A8-758095F1395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9260317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家與教（尼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13:23-31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）－信息思路</a:t>
            </a: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 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尼希米記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13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章記載著官長及百姓違反過去曾經向上帝立下的約，尼希米作出責備及糾正，使百姓的信仰及生活回歸上帝原意。當中包括重建靈性界線、安息日界線及家庭界線三個層面。</a:t>
            </a:r>
          </a:p>
          <a:p>
            <a:pPr marL="0" indent="0">
              <a:buNone/>
            </a:pP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25986853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家與教（尼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13:23-31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）－信息思路</a:t>
            </a: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 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第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23-31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節段落是有關重設家庭層面的界線，讓家庭回歸與上帝約定的原貌，發揮承傳信仰教誨的價值。</a:t>
            </a:r>
          </a:p>
          <a:p>
            <a:pPr marL="0" indent="0">
              <a:buNone/>
            </a:pPr>
            <a:endParaRPr lang="zh-TW" altLang="en-US" sz="36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3. 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我們今天雖然處於不同的社會文化，但仍希望從尼希米的行動中，學習在今天的家庭生活中，發揮承傳信仰教誨的價值。</a:t>
            </a:r>
          </a:p>
          <a:p>
            <a:pPr marL="0" indent="0">
              <a:buNone/>
            </a:pP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42299260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家與教（尼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13:23-31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）－信息大綱</a:t>
            </a: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在家庭中守護有效的溝通，才能　</a:t>
            </a:r>
            <a:endParaRPr lang="en-US" altLang="zh-TW" sz="40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4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　</a:t>
            </a: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交流信仰教誨。</a:t>
            </a:r>
            <a:r>
              <a:rPr lang="en-US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(23-25)</a:t>
            </a:r>
          </a:p>
          <a:p>
            <a:pPr marL="0" indent="0">
              <a:buNone/>
            </a:pPr>
            <a:r>
              <a:rPr lang="en-US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在家庭中平衡建造與拆下，才能</a:t>
            </a:r>
            <a:endParaRPr lang="en-US" altLang="zh-TW" sz="40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4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　</a:t>
            </a: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珍視信仰教誨。</a:t>
            </a:r>
            <a:r>
              <a:rPr lang="en-US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(26-27)</a:t>
            </a:r>
          </a:p>
          <a:p>
            <a:pPr marL="0" indent="0">
              <a:buNone/>
            </a:pPr>
            <a:r>
              <a:rPr lang="en-US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在家庭中轉化決心成行動，才能</a:t>
            </a:r>
            <a:endParaRPr lang="en-US" altLang="zh-TW" sz="40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4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　</a:t>
            </a: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活出信仰教誨。</a:t>
            </a:r>
            <a:r>
              <a:rPr lang="en-US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(28-31)</a:t>
            </a:r>
            <a:endParaRPr lang="zh-HK" altLang="en-US" sz="40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08168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163</Words>
  <Application>Microsoft Office PowerPoint</Application>
  <PresentationFormat>如螢幕大小 (4:3)</PresentationFormat>
  <Paragraphs>13</Paragraphs>
  <Slides>3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4" baseType="lpstr">
      <vt:lpstr>Office 佈景主題</vt:lpstr>
      <vt:lpstr>家與教（尼13:23-31）－信息思路</vt:lpstr>
      <vt:lpstr>家與教（尼13:23-31）－信息思路</vt:lpstr>
      <vt:lpstr>家與教（尼13:23-31）－信息大綱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家與教（尼13:23-31）</dc:title>
  <dc:creator>Matthew Yan</dc:creator>
  <cp:lastModifiedBy>Matthew Yan</cp:lastModifiedBy>
  <cp:revision>3</cp:revision>
  <dcterms:created xsi:type="dcterms:W3CDTF">2017-06-16T02:24:01Z</dcterms:created>
  <dcterms:modified xsi:type="dcterms:W3CDTF">2017-06-16T02:37:56Z</dcterms:modified>
</cp:coreProperties>
</file>