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691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05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5534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63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661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690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869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1697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010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782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102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FBD7-5F6A-4F23-B825-CBF68E75F77B}" type="datetimeFigureOut">
              <a:rPr lang="zh-HK" altLang="en-US" smtClean="0"/>
              <a:t>2/6/2017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6EEE-9E65-4D7B-B43D-6EBC1C5F76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198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執著（尼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尼希米記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章的記載發生於尼希米擔任耶路撒冷省長第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年。當尼希米一次長時間返回巴比倫述職之後，再回耶路撒冷時候，發現官長以至百姓的生活，違背了信仰律法的原意，也違反了重建城牆完畢後，整體向上帝所立的約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10:28-39)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24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執著（尼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尼希米對以上事情作出責備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及糾正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，使百姓的信仰及生活回歸上帝原意。當中包括重建靈性界線、安息日界線及家庭界線三個層面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。這三個層面的回憶錄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以三個禱告作為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13:14;22;29)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049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執著（尼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從尼希米對官長以至百姓的行動及向上帝的禱告，反映他對信仰的決心和執著。今天我們也學習察驗在生命中，須要糾正的地方，並努力予以更新，讓我們保持信仰與生活的成長。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826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執著（尼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種種破壞信心根基的惡念。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摒除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那些侵蝕天賦人生的習慣。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更多培養靈性成長的價值。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(8-14)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936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250</Words>
  <Application>Microsoft Office PowerPoint</Application>
  <PresentationFormat>如螢幕大小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執著（尼13:1-14）－信息思路</vt:lpstr>
      <vt:lpstr>執著（尼13:1-14）－信息思路</vt:lpstr>
      <vt:lpstr>執著（尼13:1-14）－信息思路</vt:lpstr>
      <vt:lpstr>執著（尼13:1-14）－信息大綱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執著尼（13:1-14）－信息思路</dc:title>
  <dc:creator>Matthew Yan</dc:creator>
  <cp:lastModifiedBy>Matthew Yan</cp:lastModifiedBy>
  <cp:revision>3</cp:revision>
  <dcterms:created xsi:type="dcterms:W3CDTF">2017-06-02T03:10:55Z</dcterms:created>
  <dcterms:modified xsi:type="dcterms:W3CDTF">2017-06-02T03:19:30Z</dcterms:modified>
</cp:coreProperties>
</file>