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4A81-35DF-4316-984F-A6ED139C7F01}" type="datetimeFigureOut">
              <a:rPr lang="zh-HK" altLang="en-US" smtClean="0"/>
              <a:t>26/5/2017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52AFE-BE70-4C0B-9781-D896DE2A1E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2827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4A81-35DF-4316-984F-A6ED139C7F01}" type="datetimeFigureOut">
              <a:rPr lang="zh-HK" altLang="en-US" smtClean="0"/>
              <a:t>26/5/2017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52AFE-BE70-4C0B-9781-D896DE2A1E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3990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4A81-35DF-4316-984F-A6ED139C7F01}" type="datetimeFigureOut">
              <a:rPr lang="zh-HK" altLang="en-US" smtClean="0"/>
              <a:t>26/5/2017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52AFE-BE70-4C0B-9781-D896DE2A1E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5432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4A81-35DF-4316-984F-A6ED139C7F01}" type="datetimeFigureOut">
              <a:rPr lang="zh-HK" altLang="en-US" smtClean="0"/>
              <a:t>26/5/2017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52AFE-BE70-4C0B-9781-D896DE2A1E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4033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4A81-35DF-4316-984F-A6ED139C7F01}" type="datetimeFigureOut">
              <a:rPr lang="zh-HK" altLang="en-US" smtClean="0"/>
              <a:t>26/5/2017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52AFE-BE70-4C0B-9781-D896DE2A1E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306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4A81-35DF-4316-984F-A6ED139C7F01}" type="datetimeFigureOut">
              <a:rPr lang="zh-HK" altLang="en-US" smtClean="0"/>
              <a:t>26/5/2017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52AFE-BE70-4C0B-9781-D896DE2A1E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1099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4A81-35DF-4316-984F-A6ED139C7F01}" type="datetimeFigureOut">
              <a:rPr lang="zh-HK" altLang="en-US" smtClean="0"/>
              <a:t>26/5/2017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52AFE-BE70-4C0B-9781-D896DE2A1E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21046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4A81-35DF-4316-984F-A6ED139C7F01}" type="datetimeFigureOut">
              <a:rPr lang="zh-HK" altLang="en-US" smtClean="0"/>
              <a:t>26/5/2017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52AFE-BE70-4C0B-9781-D896DE2A1E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2236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4A81-35DF-4316-984F-A6ED139C7F01}" type="datetimeFigureOut">
              <a:rPr lang="zh-HK" altLang="en-US" smtClean="0"/>
              <a:t>26/5/2017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52AFE-BE70-4C0B-9781-D896DE2A1E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78012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4A81-35DF-4316-984F-A6ED139C7F01}" type="datetimeFigureOut">
              <a:rPr lang="zh-HK" altLang="en-US" smtClean="0"/>
              <a:t>26/5/2017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52AFE-BE70-4C0B-9781-D896DE2A1E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56502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4A81-35DF-4316-984F-A6ED139C7F01}" type="datetimeFigureOut">
              <a:rPr lang="zh-HK" altLang="en-US" smtClean="0"/>
              <a:t>26/5/2017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52AFE-BE70-4C0B-9781-D896DE2A1E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30761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44A81-35DF-4316-984F-A6ED139C7F01}" type="datetimeFigureOut">
              <a:rPr lang="zh-HK" altLang="en-US" smtClean="0"/>
              <a:t>26/5/2017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52AFE-BE70-4C0B-9781-D896DE2A1E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51888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紀念日（尼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12:27-47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重建耶路撒冷城牆工程完畢之後，經過一系列靈性和社群的重整，到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27-47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節是一個奉獻城牆儀式。儀式是幫助百姓記念過去重建城牆，上帝同在的歷程，並作為今天及將來的鼓勵。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51463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紀念日（尼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12:27-47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經文記載了儀式的預備工作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(12:27-30)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，也包括儀式進行時，分成兩個隊伍巡行，分別以順時針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(31-37)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及逆時針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( 38-42)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巡行至聖殿。從記載中顯示，預備工作及巡行安排，都是經過周詳的計劃。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431415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紀念日（尼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12:27-47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奉獻儀式讓給予百姓一個紀念的意義，為百姓帶來喜悅的情緒，也鼓舞百姓奉獻的心志，更承傳著先賢建立人神關係的榜樣。今天或許我們也有一些值得紀念的體驗，希望也學習從紀念的歷程中，心意更新。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575222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紀念日（尼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12:27-47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紀念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刻意重温上帝的恩情。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(27-42)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紀念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自然流露內心的喜悅。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(43)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紀念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甘心獻上人生的優次。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(44-45)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紀念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永續經營人神的關係。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(46-47)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266484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阿摩司書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9:11-12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到那日，我必建立大衛倒塌的帳幕，堵住其中的破口，把那破壞的建立起來，重新修造，像古時一樣，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使以色列人得以東所餘剩的和所有稱為我名下的國。此乃行這事的耶和華說的。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37315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324</Words>
  <Application>Microsoft Office PowerPoint</Application>
  <PresentationFormat>如螢幕大小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紀念日（尼12:27-47）－信息思路</vt:lpstr>
      <vt:lpstr>紀念日（尼12:27-47）－信息思路</vt:lpstr>
      <vt:lpstr>紀念日（尼12:27-47）－信息思路</vt:lpstr>
      <vt:lpstr>紀念日（尼12:27-47）－信息大綱</vt:lpstr>
      <vt:lpstr>阿摩司書 9:11-12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紀念日（尼12:27-47）</dc:title>
  <dc:creator>Matthew Yan</dc:creator>
  <cp:lastModifiedBy>Matthew Yan</cp:lastModifiedBy>
  <cp:revision>3</cp:revision>
  <dcterms:created xsi:type="dcterms:W3CDTF">2017-05-26T03:04:31Z</dcterms:created>
  <dcterms:modified xsi:type="dcterms:W3CDTF">2017-05-26T03:19:01Z</dcterms:modified>
</cp:coreProperties>
</file>