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29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636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285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26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00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797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663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94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680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587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2228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884CD-42A4-4CC2-AD68-5AF8F95811DA}" type="datetimeFigureOut">
              <a:rPr lang="zh-HK" altLang="en-US" smtClean="0"/>
              <a:t>5/5/2017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B3AD6-67CA-4524-B6BA-07BE2FD27C2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728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熱廚房與夢工房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11:1-12:26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耶路撒冷城本是以色列人信仰及文化的中心地方，但經歷過被攻陷、不斷被侵襲、重建工程又失敗的歷史，願意居住耶路撒冷的百姓漸見稀少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7:4)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當尼希米帶領百姓成功重建耶路撒冷城牆及城門，為耶路撒冷城帶來新氣象，同時鼓勵更多百姓居於這個昔日信仰及文化的中心，讓這城重新發揮影響力。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249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熱廚房與夢工房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11:1-12:26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在這部份的篇幅，尼希米記載了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組以色列人名單，以耶路撒冷居民為核心，將百姓整體面貌呈現出來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3.1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入住耶路撒冷的名單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(3-24)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3.2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居於其他村莊的名單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(25-36)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3.3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首批回歸家園的名單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(12:1-26)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9524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熱廚房與夢工房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11:1-12:26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在我們的人生中，或許也有一些本來很重要，但經歷過挫敗而令我們不想再重尋的境遇。學習靠著上帝賜下更新的力量，重新將這「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熱廚房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」轉化回夢想的工房。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9389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熱廚房與夢工房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11:1-12:26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900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領導力的發揮，引導人重新走進人生的熱廚房。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(11:1)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自發性的服從，幫助人經歷熱廚房化為夢工房。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(11:2)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歷史感的重尋，鼓舞人延展夢工房的信心效應。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(11:3-12:26)</a:t>
            </a:r>
            <a:endParaRPr lang="zh-HK" altLang="en-US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305</Words>
  <Application>Microsoft Office PowerPoint</Application>
  <PresentationFormat>如螢幕大小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熱廚房與夢工房（尼11:1-12:26）－信息思路</vt:lpstr>
      <vt:lpstr>熱廚房與夢工房（尼11:1-12:26）－信息思路</vt:lpstr>
      <vt:lpstr>熱廚房與夢工房（尼11:1-12:26）－信息思路</vt:lpstr>
      <vt:lpstr>熱廚房與夢工房（尼11:1-12:26）－信息大綱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熱廚房與夢工房（尼11:1-12:26）－信息思路</dc:title>
  <dc:creator>Matthew Yan</dc:creator>
  <cp:lastModifiedBy>Matthew Yan</cp:lastModifiedBy>
  <cp:revision>3</cp:revision>
  <dcterms:created xsi:type="dcterms:W3CDTF">2017-05-05T02:55:38Z</dcterms:created>
  <dcterms:modified xsi:type="dcterms:W3CDTF">2017-05-05T03:08:05Z</dcterms:modified>
</cp:coreProperties>
</file>