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2240-F933-42EF-912D-C852ACD67D1E}" type="datetimeFigureOut">
              <a:rPr lang="zh-HK" altLang="en-US" smtClean="0"/>
              <a:t>21/4/2017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78CDE-3C94-4D30-8CBA-5799DA90EAD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78548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2240-F933-42EF-912D-C852ACD67D1E}" type="datetimeFigureOut">
              <a:rPr lang="zh-HK" altLang="en-US" smtClean="0"/>
              <a:t>21/4/2017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78CDE-3C94-4D30-8CBA-5799DA90EAD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579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2240-F933-42EF-912D-C852ACD67D1E}" type="datetimeFigureOut">
              <a:rPr lang="zh-HK" altLang="en-US" smtClean="0"/>
              <a:t>21/4/2017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78CDE-3C94-4D30-8CBA-5799DA90EAD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6258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2240-F933-42EF-912D-C852ACD67D1E}" type="datetimeFigureOut">
              <a:rPr lang="zh-HK" altLang="en-US" smtClean="0"/>
              <a:t>21/4/2017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78CDE-3C94-4D30-8CBA-5799DA90EAD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6380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2240-F933-42EF-912D-C852ACD67D1E}" type="datetimeFigureOut">
              <a:rPr lang="zh-HK" altLang="en-US" smtClean="0"/>
              <a:t>21/4/2017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78CDE-3C94-4D30-8CBA-5799DA90EAD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6530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2240-F933-42EF-912D-C852ACD67D1E}" type="datetimeFigureOut">
              <a:rPr lang="zh-HK" altLang="en-US" smtClean="0"/>
              <a:t>21/4/2017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78CDE-3C94-4D30-8CBA-5799DA90EAD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1061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2240-F933-42EF-912D-C852ACD67D1E}" type="datetimeFigureOut">
              <a:rPr lang="zh-HK" altLang="en-US" smtClean="0"/>
              <a:t>21/4/2017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78CDE-3C94-4D30-8CBA-5799DA90EAD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7651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2240-F933-42EF-912D-C852ACD67D1E}" type="datetimeFigureOut">
              <a:rPr lang="zh-HK" altLang="en-US" smtClean="0"/>
              <a:t>21/4/2017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78CDE-3C94-4D30-8CBA-5799DA90EAD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191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2240-F933-42EF-912D-C852ACD67D1E}" type="datetimeFigureOut">
              <a:rPr lang="zh-HK" altLang="en-US" smtClean="0"/>
              <a:t>21/4/2017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78CDE-3C94-4D30-8CBA-5799DA90EAD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47831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2240-F933-42EF-912D-C852ACD67D1E}" type="datetimeFigureOut">
              <a:rPr lang="zh-HK" altLang="en-US" smtClean="0"/>
              <a:t>21/4/2017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78CDE-3C94-4D30-8CBA-5799DA90EAD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8226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2240-F933-42EF-912D-C852ACD67D1E}" type="datetimeFigureOut">
              <a:rPr lang="zh-HK" altLang="en-US" smtClean="0"/>
              <a:t>21/4/2017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78CDE-3C94-4D30-8CBA-5799DA90EAD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4243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B2240-F933-42EF-912D-C852ACD67D1E}" type="datetimeFigureOut">
              <a:rPr lang="zh-HK" altLang="en-US" smtClean="0"/>
              <a:t>21/4/2017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78CDE-3C94-4D30-8CBA-5799DA90EAD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146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歲月的琢磨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10:1-39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承接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第九章的記載，百姓檢視了過去的日子，重新向上帝立約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9:38)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，現詳述立約者的名單及內容，名單包括有省長、祭司、利未人、其他弟兄、領袖。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立約者的名單及態度，反映出百姓決心回歸上帝的律法，展開新的信仰和生活。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10:1-29)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8085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歲月的琢磨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10:1-39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立約的內容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10:30-38)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，百姓希望於五個信仰和生活的層面，放下過去的弊端，並重新注入上帝的原意。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百姓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經過歲月的琢磨，信仰和生活展現對回歸上帝原意的決心。我們從百姓身上也學習當中的功課。</a:t>
            </a:r>
          </a:p>
          <a:p>
            <a:pPr marL="0" indent="0">
              <a:buNone/>
            </a:pP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389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歲月的琢磨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10:1-39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歲月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琢磨出家庭的原貌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價值的傳承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(30)</a:t>
            </a:r>
          </a:p>
          <a:p>
            <a:pPr marL="0" indent="0">
              <a:buNone/>
            </a:pP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歲月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琢磨出靈性的原貌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優先為優先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(31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歲月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琢磨出作息的原貌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循環有秩序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(31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歲月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琢磨出社群的原貌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責任與恩慈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(31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歲月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琢磨出財寶的原貌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主權歸上帝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(32-39)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022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249</Words>
  <Application>Microsoft Office PowerPoint</Application>
  <PresentationFormat>如螢幕大小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歲月的琢磨（尼10:1-39）－信息思路</vt:lpstr>
      <vt:lpstr>歲月的琢磨（尼10:1-39）－信息思路</vt:lpstr>
      <vt:lpstr>歲月的琢磨（尼10:1-39）－信息大綱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歲月的琢磨（尼10:1-39）－信息思路</dc:title>
  <dc:creator>Matthew Yan</dc:creator>
  <cp:lastModifiedBy>Matthew Yan</cp:lastModifiedBy>
  <cp:revision>2</cp:revision>
  <dcterms:created xsi:type="dcterms:W3CDTF">2017-04-21T03:04:34Z</dcterms:created>
  <dcterms:modified xsi:type="dcterms:W3CDTF">2017-04-21T03:09:52Z</dcterms:modified>
</cp:coreProperties>
</file>