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795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143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23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4528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975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795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6813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4125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802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9222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375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50538-E967-43AE-8DE7-03344E017C37}" type="datetimeFigureOut">
              <a:rPr lang="zh-HK" altLang="en-US" smtClean="0"/>
              <a:t>7/4/2017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3DD2-4E04-4A20-8BA1-06C1D972A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870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走過的日子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9:1-38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完成了第八章提及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的「住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棚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節」歷程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，於七月二十四日再舉行聚會，深化對過去歷史的學習。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百姓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回顧前人走過的信仰經歷，從中汲取教訓，將所得的教訓化成今天的禱告，並重新釐定此時此刻信仰和生活的原則。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今天也學習從過去走過的日子，重建今天的信仰和生活，跟隨上帝。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8495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走過的日子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9:1-38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望走過的日子，重塑信仰以致生活的界線。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(1-4)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走過的日子，銘記人神本性不同的軌跡。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(5-31)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借鑒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走過的日子，建立處於現實世界的信心。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(32-38)</a:t>
            </a:r>
            <a:endParaRPr lang="zh-HK" altLang="en-US" sz="1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315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164</Words>
  <Application>Microsoft Office PowerPoint</Application>
  <PresentationFormat>如螢幕大小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走過的日子（尼9:1-38）－信息思路</vt:lpstr>
      <vt:lpstr>走過的日子（尼9:1-38）－信息大綱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走過的日子尼9:1-38</dc:title>
  <dc:creator>Matthew Yan</dc:creator>
  <cp:lastModifiedBy>Matthew Yan</cp:lastModifiedBy>
  <cp:revision>3</cp:revision>
  <dcterms:created xsi:type="dcterms:W3CDTF">2017-04-07T02:52:40Z</dcterms:created>
  <dcterms:modified xsi:type="dcterms:W3CDTF">2017-04-07T03:06:34Z</dcterms:modified>
</cp:coreProperties>
</file>