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537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959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493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876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527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948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222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581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007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668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857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B815-4C30-445E-BB1F-EFF24369CFDC}" type="datetimeFigureOut">
              <a:rPr lang="zh-HK" altLang="en-US" smtClean="0"/>
              <a:t>31/3/2017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49505-79F1-4C12-88FB-B005A49AF1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595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明明白白祢的話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8:1-18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城牆的重建工程完成，百姓進入重建信仰及生活的階段，經文顯示百姓渴望聆聽律法書的話，聖經學者以斯拉為百姓宣讀及講解律法書。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當律法書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聖經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上帝的話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被解明，百姓得以理解，也能與生活共鳴而受到感動，更以行動回應上帝話語的亮光。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今天我們會透過不同的方式汲取聖經信息，我們也學習以合適的心態領受聖經的說話。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3063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明明白白祢的話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8:1-18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用理智學習祢話的教導。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(1-8)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用感受共鳴祢話的承諾。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用行動回應祢話的亮光。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(13-18)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695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158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明明白白祢的話（尼8:1-18）－信息思路</vt:lpstr>
      <vt:lpstr>明明白白祢的話（尼8:1-18）－信息大綱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明明白白祢的話（尼8:1-18）－信息思路</dc:title>
  <dc:creator>Matthew Yan</dc:creator>
  <cp:lastModifiedBy>Matthew Yan</cp:lastModifiedBy>
  <cp:revision>3</cp:revision>
  <dcterms:created xsi:type="dcterms:W3CDTF">2017-03-31T02:56:54Z</dcterms:created>
  <dcterms:modified xsi:type="dcterms:W3CDTF">2017-03-31T03:06:08Z</dcterms:modified>
</cp:coreProperties>
</file>