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5304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150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967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79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459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677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0027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34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12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591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922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41E8C-BB90-441D-A4DE-08790054B0BC}" type="datetimeFigureOut">
              <a:rPr lang="zh-HK" altLang="en-US" smtClean="0"/>
              <a:t>3/3/2017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BA939-A209-4F44-99CF-2CD95CB361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3420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守望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5:1-19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在重建城牆期間，一批百姓訴說一直被富人欺壓的心聲，道出家人及家產受損的境況。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尼希看見這早已存在，但現在浮現的問題，予以適切的回應及處理，讓重建工程得以繼續，他也留下在任省長時期的服事價值。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我們從尼希米守望百姓的服事中，學習互相守望的服事。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847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守望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5:1-19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瞭解守望需要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看清問題癥結與時機。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(1-5)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實踐守望行動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付出知情意靈的力量。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(6-13)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延伸守望價值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建立捨己的信仰氛圍。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(14-19)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806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147</Words>
  <Application>Microsoft Office PowerPoint</Application>
  <PresentationFormat>如螢幕大小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守望（尼5:1-19）－信息思路</vt:lpstr>
      <vt:lpstr>守望（尼5:1-19）－信息大綱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守望（尼5:1-19）</dc:title>
  <dc:creator>Matthew Yan</dc:creator>
  <cp:lastModifiedBy>Matthew Yan</cp:lastModifiedBy>
  <cp:revision>3</cp:revision>
  <dcterms:created xsi:type="dcterms:W3CDTF">2017-03-03T01:45:34Z</dcterms:created>
  <dcterms:modified xsi:type="dcterms:W3CDTF">2017-03-03T01:49:54Z</dcterms:modified>
</cp:coreProperties>
</file>