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0" r:id="rId4"/>
    <p:sldId id="259" r:id="rId5"/>
  </p:sldIdLst>
  <p:sldSz cx="9144000" cy="6858000" type="screen4x3"/>
  <p:notesSz cx="6858000" cy="9144000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-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E7780-6F4B-4D31-A33D-F946C3502EC6}" type="datetimeFigureOut">
              <a:rPr lang="zh-HK" altLang="en-US" smtClean="0"/>
              <a:t>24/3/2017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C71C7-9CC9-43AF-A566-0102C4BFA85C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2647179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E7780-6F4B-4D31-A33D-F946C3502EC6}" type="datetimeFigureOut">
              <a:rPr lang="zh-HK" altLang="en-US" smtClean="0"/>
              <a:t>24/3/2017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C71C7-9CC9-43AF-A566-0102C4BFA85C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0587293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E7780-6F4B-4D31-A33D-F946C3502EC6}" type="datetimeFigureOut">
              <a:rPr lang="zh-HK" altLang="en-US" smtClean="0"/>
              <a:t>24/3/2017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C71C7-9CC9-43AF-A566-0102C4BFA85C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2089534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E7780-6F4B-4D31-A33D-F946C3502EC6}" type="datetimeFigureOut">
              <a:rPr lang="zh-HK" altLang="en-US" smtClean="0"/>
              <a:t>24/3/2017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C71C7-9CC9-43AF-A566-0102C4BFA85C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8774177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E7780-6F4B-4D31-A33D-F946C3502EC6}" type="datetimeFigureOut">
              <a:rPr lang="zh-HK" altLang="en-US" smtClean="0"/>
              <a:t>24/3/2017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C71C7-9CC9-43AF-A566-0102C4BFA85C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4600696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E7780-6F4B-4D31-A33D-F946C3502EC6}" type="datetimeFigureOut">
              <a:rPr lang="zh-HK" altLang="en-US" smtClean="0"/>
              <a:t>24/3/2017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C71C7-9CC9-43AF-A566-0102C4BFA85C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1936712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E7780-6F4B-4D31-A33D-F946C3502EC6}" type="datetimeFigureOut">
              <a:rPr lang="zh-HK" altLang="en-US" smtClean="0"/>
              <a:t>24/3/2017</a:t>
            </a:fld>
            <a:endParaRPr lang="zh-HK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C71C7-9CC9-43AF-A566-0102C4BFA85C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3680038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E7780-6F4B-4D31-A33D-F946C3502EC6}" type="datetimeFigureOut">
              <a:rPr lang="zh-HK" altLang="en-US" smtClean="0"/>
              <a:t>24/3/2017</a:t>
            </a:fld>
            <a:endParaRPr lang="zh-HK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C71C7-9CC9-43AF-A566-0102C4BFA85C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3500909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E7780-6F4B-4D31-A33D-F946C3502EC6}" type="datetimeFigureOut">
              <a:rPr lang="zh-HK" altLang="en-US" smtClean="0"/>
              <a:t>24/3/2017</a:t>
            </a:fld>
            <a:endParaRPr lang="zh-HK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C71C7-9CC9-43AF-A566-0102C4BFA85C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5234342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E7780-6F4B-4D31-A33D-F946C3502EC6}" type="datetimeFigureOut">
              <a:rPr lang="zh-HK" altLang="en-US" smtClean="0"/>
              <a:t>24/3/2017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C71C7-9CC9-43AF-A566-0102C4BFA85C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2451987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E7780-6F4B-4D31-A33D-F946C3502EC6}" type="datetimeFigureOut">
              <a:rPr lang="zh-HK" altLang="en-US" smtClean="0"/>
              <a:t>24/3/2017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C71C7-9CC9-43AF-A566-0102C4BFA85C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001543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EE7780-6F4B-4D31-A33D-F946C3502EC6}" type="datetimeFigureOut">
              <a:rPr lang="zh-HK" altLang="en-US" smtClean="0"/>
              <a:t>24/3/2017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9C71C7-9CC9-43AF-A566-0102C4BFA85C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7698271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H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424936" cy="1143000"/>
          </a:xfrm>
        </p:spPr>
        <p:txBody>
          <a:bodyPr>
            <a:normAutofit fontScale="90000"/>
          </a:bodyPr>
          <a:lstStyle/>
          <a:p>
            <a:r>
              <a:rPr lang="zh-TW" altLang="en-US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讓昨天教導明天</a:t>
            </a:r>
            <a:r>
              <a:rPr lang="zh-TW" altLang="en-US" sz="31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（尼</a:t>
            </a:r>
            <a:r>
              <a:rPr lang="en-US" altLang="zh-TW" sz="31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7:1-73</a:t>
            </a:r>
            <a:r>
              <a:rPr lang="zh-TW" altLang="en-US" sz="31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  <a:r>
              <a:rPr lang="zh-TW" altLang="en-US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－－信息思路</a:t>
            </a:r>
            <a:endParaRPr lang="zh-HK" altLang="en-US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altLang="zh-TW" sz="35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35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重建耶路撒冷城牆的工程完結，尼希米整理記述群體過去的努力，並為群體新生活釐定一些生活素質。</a:t>
            </a:r>
          </a:p>
          <a:p>
            <a:pPr marL="0" indent="0">
              <a:buNone/>
            </a:pPr>
            <a:endParaRPr lang="zh-TW" altLang="en-US" sz="3500" dirty="0" smtClean="0"/>
          </a:p>
          <a:p>
            <a:pPr marL="0" indent="0">
              <a:buNone/>
            </a:pPr>
            <a:r>
              <a:rPr lang="en-US" altLang="zh-TW" sz="35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35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第</a:t>
            </a:r>
            <a:r>
              <a:rPr lang="en-US" altLang="zh-TW" sz="35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</a:t>
            </a:r>
            <a:r>
              <a:rPr lang="zh-TW" altLang="en-US" sz="35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節及</a:t>
            </a:r>
            <a:r>
              <a:rPr lang="en-US" altLang="zh-TW" sz="35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73</a:t>
            </a:r>
            <a:r>
              <a:rPr lang="zh-TW" altLang="en-US" sz="35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節的描述是互相呼應，讓讀者知道，全部</a:t>
            </a:r>
            <a:r>
              <a:rPr lang="en-US" altLang="zh-TW" sz="35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73</a:t>
            </a:r>
            <a:r>
              <a:rPr lang="zh-TW" altLang="en-US" sz="35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節是一個整體信息。記述尼希米藉昨天</a:t>
            </a:r>
            <a:r>
              <a:rPr lang="en-US" altLang="zh-TW" sz="35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5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過去</a:t>
            </a:r>
            <a:r>
              <a:rPr lang="en-US" altLang="zh-TW" sz="35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35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的功課，教導明天</a:t>
            </a:r>
            <a:r>
              <a:rPr lang="en-US" altLang="zh-TW" sz="35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5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將來</a:t>
            </a:r>
            <a:r>
              <a:rPr lang="en-US" altLang="zh-TW" sz="35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35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的生活。</a:t>
            </a:r>
          </a:p>
          <a:p>
            <a:pPr marL="0" indent="0">
              <a:buNone/>
            </a:pPr>
            <a:endParaRPr lang="zh-TW" altLang="en-US" sz="35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35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3.</a:t>
            </a:r>
            <a:r>
              <a:rPr lang="zh-TW" altLang="en-US" sz="35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我們今天從尼希米的記述，學習我們的昨天和明天。</a:t>
            </a:r>
          </a:p>
          <a:p>
            <a:pPr marL="0" indent="0">
              <a:buNone/>
            </a:pPr>
            <a:endParaRPr lang="zh-TW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0411434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424936" cy="1143000"/>
          </a:xfrm>
        </p:spPr>
        <p:txBody>
          <a:bodyPr>
            <a:normAutofit fontScale="90000"/>
          </a:bodyPr>
          <a:lstStyle/>
          <a:p>
            <a:r>
              <a:rPr lang="zh-TW" altLang="en-US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讓昨天教導明天</a:t>
            </a:r>
            <a:r>
              <a:rPr lang="zh-TW" altLang="en-US" sz="31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（尼</a:t>
            </a:r>
            <a:r>
              <a:rPr lang="en-US" altLang="zh-TW" sz="31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7:1-73</a:t>
            </a:r>
            <a:r>
              <a:rPr lang="zh-TW" altLang="en-US" sz="31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  <a:r>
              <a:rPr lang="zh-TW" altLang="en-US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－－信息大綱</a:t>
            </a:r>
            <a:endParaRPr lang="zh-HK" altLang="en-US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正視昨天的困難，教導明天的智慧。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(1-4)</a:t>
            </a:r>
          </a:p>
          <a:p>
            <a:pPr marL="0" indent="0">
              <a:buNone/>
            </a:pP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　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1.1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守門的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——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對事情審慎</a:t>
            </a:r>
          </a:p>
          <a:p>
            <a:pPr marL="0" indent="0">
              <a:buNone/>
            </a:pP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　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1.2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歌唱的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——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對上帝感恩</a:t>
            </a:r>
          </a:p>
          <a:p>
            <a:pPr marL="0" indent="0">
              <a:buNone/>
            </a:pP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　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1.3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利未人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——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對知識求真</a:t>
            </a:r>
          </a:p>
          <a:p>
            <a:pPr marL="0" indent="0">
              <a:buNone/>
            </a:pP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8165578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424936" cy="1143000"/>
          </a:xfrm>
        </p:spPr>
        <p:txBody>
          <a:bodyPr>
            <a:normAutofit fontScale="90000"/>
          </a:bodyPr>
          <a:lstStyle/>
          <a:p>
            <a:r>
              <a:rPr lang="zh-TW" altLang="en-US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讓昨天教導明天</a:t>
            </a:r>
            <a:r>
              <a:rPr lang="zh-TW" altLang="en-US" sz="31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（尼</a:t>
            </a:r>
            <a:r>
              <a:rPr lang="en-US" altLang="zh-TW" sz="31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7:1-73</a:t>
            </a:r>
            <a:r>
              <a:rPr lang="zh-TW" altLang="en-US" sz="31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  <a:r>
              <a:rPr lang="zh-TW" altLang="en-US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－－信息大綱</a:t>
            </a:r>
            <a:endParaRPr lang="zh-HK" altLang="en-US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重建昨天的初心，教導明天的召命。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(5-65)</a:t>
            </a:r>
          </a:p>
          <a:p>
            <a:pPr marL="0" indent="0">
              <a:buNone/>
            </a:pP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　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2.1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十八個宗族的名單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(8-24)</a:t>
            </a:r>
          </a:p>
          <a:p>
            <a:pPr marL="0" indent="0">
              <a:buNone/>
            </a:pP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　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2.2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散居在城外的名單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(25-38)</a:t>
            </a:r>
          </a:p>
          <a:p>
            <a:pPr marL="0" indent="0">
              <a:buNone/>
            </a:pP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　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2.3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祭司的名單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(39-42)</a:t>
            </a:r>
          </a:p>
          <a:p>
            <a:pPr marL="0" indent="0">
              <a:buNone/>
            </a:pP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　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2.4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利未人的名單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(43-56)</a:t>
            </a:r>
          </a:p>
          <a:p>
            <a:pPr marL="0" indent="0">
              <a:buNone/>
            </a:pP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　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2.5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所羅門後裔的名單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(57-60)</a:t>
            </a:r>
          </a:p>
          <a:p>
            <a:pPr marL="0" indent="0">
              <a:buNone/>
            </a:pP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　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2.6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其他名單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(61-65)</a:t>
            </a:r>
          </a:p>
          <a:p>
            <a:pPr marL="0" indent="0">
              <a:buNone/>
            </a:pP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17368427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424936" cy="1143000"/>
          </a:xfrm>
        </p:spPr>
        <p:txBody>
          <a:bodyPr>
            <a:normAutofit fontScale="90000"/>
          </a:bodyPr>
          <a:lstStyle/>
          <a:p>
            <a:r>
              <a:rPr lang="zh-TW" altLang="en-US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讓昨天教導明天</a:t>
            </a:r>
            <a:r>
              <a:rPr lang="zh-TW" altLang="en-US" sz="31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（尼</a:t>
            </a:r>
            <a:r>
              <a:rPr lang="en-US" altLang="zh-TW" sz="31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7:1-73</a:t>
            </a:r>
            <a:r>
              <a:rPr lang="zh-TW" altLang="en-US" sz="31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  <a:r>
              <a:rPr lang="zh-TW" altLang="en-US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－－</a:t>
            </a:r>
            <a:r>
              <a:rPr lang="zh-TW" altLang="en-US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信息大綱</a:t>
            </a:r>
            <a:endParaRPr lang="zh-HK" altLang="en-US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23528" y="1600200"/>
            <a:ext cx="8424936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3.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記念昨天的恩典，教導明天的委身。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(66-73)</a:t>
            </a:r>
            <a:endParaRPr lang="zh-HK" altLang="en-US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052441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181</Words>
  <Application>Microsoft Office PowerPoint</Application>
  <PresentationFormat>如螢幕大小 (4:3)</PresentationFormat>
  <Paragraphs>21</Paragraphs>
  <Slides>4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5" baseType="lpstr">
      <vt:lpstr>Office 佈景主題</vt:lpstr>
      <vt:lpstr>讓昨天教導明天（尼7:1-73）－－信息思路</vt:lpstr>
      <vt:lpstr>讓昨天教導明天（尼7:1-73）－－信息大綱</vt:lpstr>
      <vt:lpstr>讓昨天教導明天（尼7:1-73）－－信息大綱</vt:lpstr>
      <vt:lpstr>讓昨天教導明天（尼7:1-73）－－信息大綱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讓昨天教導明天（尼7:1-73）－－信息思路 </dc:title>
  <dc:creator>Matthew Yan</dc:creator>
  <cp:lastModifiedBy>Matthew Yan</cp:lastModifiedBy>
  <cp:revision>5</cp:revision>
  <dcterms:created xsi:type="dcterms:W3CDTF">2017-03-24T06:40:17Z</dcterms:created>
  <dcterms:modified xsi:type="dcterms:W3CDTF">2017-03-24T06:58:54Z</dcterms:modified>
</cp:coreProperties>
</file>