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471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872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895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741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006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367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800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009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343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4519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154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E7780-6F4B-4D31-A33D-F946C3502EC6}" type="datetimeFigureOut">
              <a:rPr lang="zh-HK" altLang="en-US" smtClean="0"/>
              <a:t>24/3/2017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C71C7-9CC9-43AF-A566-0102C4BFA85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982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讓昨天教導明天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7:1-73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重建耶路撒冷城牆的工程完結，尼希米整理記述群體過去的努力，並為群體新生活釐定一些生活素質。</a:t>
            </a:r>
          </a:p>
          <a:p>
            <a:pPr marL="0" indent="0">
              <a:buNone/>
            </a:pPr>
            <a:endParaRPr lang="zh-TW" altLang="en-US" sz="3500" dirty="0" smtClean="0"/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節及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73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節的描述是互相呼應，讓讀者知道，全部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73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節是一個整體信息。記述尼希米藉昨天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過去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的功課，教導明天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將來</a:t>
            </a: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的生活。</a:t>
            </a:r>
          </a:p>
          <a:p>
            <a:pPr marL="0" indent="0">
              <a:buNone/>
            </a:pPr>
            <a:endParaRPr lang="zh-TW" altLang="en-US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我們今天從尼希米的記述，學習我們的昨天和明天。</a:t>
            </a:r>
          </a:p>
          <a:p>
            <a:pPr marL="0" indent="0"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114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讓昨天教導明天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7:1-73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正視昨天的困難，教導明天的智慧。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守門的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對事情審慎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歌唱的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對上帝感恩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利未人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對知識求真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1655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讓昨天教導明天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7:1-73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重建昨天的初心，教導明天的召命。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(5-65)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十八個宗族的名單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(8-24)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散居在城外的名單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(25-38)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祭司的名單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(39-42)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利未人的名單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(43-56)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所羅門後裔的名單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(57-60)</a:t>
            </a: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其他名單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(61-65)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3684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讓昨天教導明天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（尼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7:1-73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記念昨天的恩典，教導明天的委身。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(66-73)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524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181</Words>
  <Application>Microsoft Office PowerPoint</Application>
  <PresentationFormat>如螢幕大小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讓昨天教導明天（尼7:1-73）－－信息思路</vt:lpstr>
      <vt:lpstr>讓昨天教導明天（尼7:1-73）－－信息大綱</vt:lpstr>
      <vt:lpstr>讓昨天教導明天（尼7:1-73）－－信息大綱</vt:lpstr>
      <vt:lpstr>讓昨天教導明天（尼7:1-73）－－信息大綱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讓昨天教導明天（尼7:1-73）－－信息思路 </dc:title>
  <dc:creator>Matthew Yan</dc:creator>
  <cp:lastModifiedBy>Matthew Yan</cp:lastModifiedBy>
  <cp:revision>5</cp:revision>
  <dcterms:created xsi:type="dcterms:W3CDTF">2017-03-24T06:40:17Z</dcterms:created>
  <dcterms:modified xsi:type="dcterms:W3CDTF">2017-03-24T06:58:54Z</dcterms:modified>
</cp:coreProperties>
</file>