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79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398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729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952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285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784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906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26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546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753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610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6AA4F-C801-43EE-AA25-E789D5F617F3}" type="datetimeFigureOut">
              <a:rPr lang="zh-HK" altLang="en-US" smtClean="0"/>
              <a:t>17/3/2017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23BC-5EF8-4EB7-9B9A-A2B5D1159C0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673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紛擾中的步調（尼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6:1-19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天，猶大人修建城牆的工程完成，但在尾聲階段，敵人仍然作出不同方式的阻攔。</a:t>
            </a:r>
          </a:p>
          <a:p>
            <a:pPr marL="0" indent="0">
              <a:buNone/>
            </a:pPr>
            <a:endParaRPr lang="zh-TW" altLang="en-US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尼希米面對這些阻攔，一方面禱告倚靠上帝，也因應不同阻攔，作出適切的反應，以免重建工程功虧一簣。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尼希米在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這些不同的反應，流露出對敵人、對自己、對信仰及對處境的智慧。</a:t>
            </a:r>
          </a:p>
          <a:p>
            <a:pPr marL="0" indent="0">
              <a:buNone/>
            </a:pPr>
            <a:endParaRPr lang="zh-TW" altLang="en-US" sz="1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今天我們也許會面對不同的紛擾處境，嘗試從尼希米的反應，學習一些應對紛擾的步調。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1438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紛擾中的步調（尼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6:1-19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意識到虛假的友善，放慢一步。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面對著炒作的指控，踏前一步。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(5-9)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察覺到操控的宗教，穩住一步。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(10-14)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回望著糾結的人際，成長一步。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(15-19)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5260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187</Words>
  <Application>Microsoft Office PowerPoint</Application>
  <PresentationFormat>如螢幕大小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紛擾中的步調（尼6:1-19）－信息思路</vt:lpstr>
      <vt:lpstr>紛擾中的步調（尼6:1-19）－信息大綱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紛擾中的步調（尼6:1-19）－信息思路</dc:title>
  <dc:creator>Matthew Yan</dc:creator>
  <cp:lastModifiedBy>Matthew Yan</cp:lastModifiedBy>
  <cp:revision>3</cp:revision>
  <dcterms:created xsi:type="dcterms:W3CDTF">2017-03-17T06:17:37Z</dcterms:created>
  <dcterms:modified xsi:type="dcterms:W3CDTF">2017-03-17T06:53:57Z</dcterms:modified>
</cp:coreProperties>
</file>