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5" r:id="rId5"/>
    <p:sldId id="267" r:id="rId6"/>
    <p:sldId id="268" r:id="rId7"/>
    <p:sldId id="257" r:id="rId8"/>
    <p:sldId id="258" r:id="rId9"/>
    <p:sldId id="259" r:id="rId10"/>
    <p:sldId id="260" r:id="rId11"/>
    <p:sldId id="264" r:id="rId12"/>
    <p:sldId id="269" r:id="rId1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2C7B6-B22E-43D1-8DA2-926F39B318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FAA29DAE-E587-43F0-AFFA-A2178C3323B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7 </a:t>
          </a:r>
          <a:r>
            <a:rPr lang="zh-TW" b="1" dirty="0" smtClean="0">
              <a:solidFill>
                <a:schemeClr val="tx1"/>
              </a:solidFill>
            </a:rPr>
            <a:t>有 一 朵 雲 彩 來 遮 蓋 他 們</a:t>
          </a:r>
          <a:r>
            <a:rPr lang="zh-TW" altLang="en-US" b="1" dirty="0" smtClean="0">
              <a:solidFill>
                <a:schemeClr val="tx1"/>
              </a:solidFill>
            </a:rPr>
            <a:t>。</a:t>
          </a:r>
          <a:endParaRPr lang="zh-HK" b="1" dirty="0">
            <a:solidFill>
              <a:schemeClr val="tx1"/>
            </a:solidFill>
          </a:endParaRPr>
        </a:p>
      </dgm:t>
    </dgm:pt>
    <dgm:pt modelId="{9FF65A91-B2B2-4281-91FF-D26EAA690EC2}" type="parTrans" cxnId="{C63F76A8-7327-44A1-A718-E3A3A28E3E92}">
      <dgm:prSet/>
      <dgm:spPr/>
      <dgm:t>
        <a:bodyPr/>
        <a:lstStyle/>
        <a:p>
          <a:endParaRPr lang="zh-HK" altLang="en-US"/>
        </a:p>
      </dgm:t>
    </dgm:pt>
    <dgm:pt modelId="{2ED4561B-5CE1-4590-A290-912B4667B96B}" type="sibTrans" cxnId="{C63F76A8-7327-44A1-A718-E3A3A28E3E92}">
      <dgm:prSet/>
      <dgm:spPr/>
      <dgm:t>
        <a:bodyPr/>
        <a:lstStyle/>
        <a:p>
          <a:endParaRPr lang="zh-HK" altLang="en-US"/>
        </a:p>
      </dgm:t>
    </dgm:pt>
    <dgm:pt modelId="{98125F16-32BF-4560-88F2-9C63932F315E}" type="pres">
      <dgm:prSet presAssocID="{B892C7B6-B22E-43D1-8DA2-926F39B31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3B7D60E0-D00E-49D4-9BF5-0F409212A486}" type="pres">
      <dgm:prSet presAssocID="{FAA29DAE-E587-43F0-AFFA-A2178C3323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FC1AB476-0866-4BB1-9F20-820A7FB7B060}" type="presOf" srcId="{B892C7B6-B22E-43D1-8DA2-926F39B31851}" destId="{98125F16-32BF-4560-88F2-9C63932F315E}" srcOrd="0" destOrd="0" presId="urn:microsoft.com/office/officeart/2005/8/layout/vList2"/>
    <dgm:cxn modelId="{C63F76A8-7327-44A1-A718-E3A3A28E3E92}" srcId="{B892C7B6-B22E-43D1-8DA2-926F39B31851}" destId="{FAA29DAE-E587-43F0-AFFA-A2178C3323BA}" srcOrd="0" destOrd="0" parTransId="{9FF65A91-B2B2-4281-91FF-D26EAA690EC2}" sibTransId="{2ED4561B-5CE1-4590-A290-912B4667B96B}"/>
    <dgm:cxn modelId="{F73B2407-3BAA-4D76-AA4D-11262773A443}" type="presOf" srcId="{FAA29DAE-E587-43F0-AFFA-A2178C3323BA}" destId="{3B7D60E0-D00E-49D4-9BF5-0F409212A486}" srcOrd="0" destOrd="0" presId="urn:microsoft.com/office/officeart/2005/8/layout/vList2"/>
    <dgm:cxn modelId="{6CC80747-1BF5-4CB1-A128-BE7FD8022BF5}" type="presParOf" srcId="{98125F16-32BF-4560-88F2-9C63932F315E}" destId="{3B7D60E0-D00E-49D4-9BF5-0F409212A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551D8-D7C6-4147-AC3E-3CB5B8C3CF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C25FF3D9-5352-48D2-B61A-9C90EE2D9DB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</a:rPr>
            <a:t>大自然默觀</a:t>
          </a:r>
          <a:endParaRPr lang="zh-HK" b="1" dirty="0">
            <a:solidFill>
              <a:schemeClr val="tx1"/>
            </a:solidFill>
          </a:endParaRPr>
        </a:p>
      </dgm:t>
    </dgm:pt>
    <dgm:pt modelId="{2293E8C3-773E-485F-9026-309D86A65DCD}" type="parTrans" cxnId="{4631258D-14CC-4A9F-A624-B33B57E97A23}">
      <dgm:prSet/>
      <dgm:spPr/>
      <dgm:t>
        <a:bodyPr/>
        <a:lstStyle/>
        <a:p>
          <a:endParaRPr lang="zh-HK" altLang="en-US"/>
        </a:p>
      </dgm:t>
    </dgm:pt>
    <dgm:pt modelId="{1986F403-803B-48DE-8CED-4CC6EF1D3969}" type="sibTrans" cxnId="{4631258D-14CC-4A9F-A624-B33B57E97A23}">
      <dgm:prSet/>
      <dgm:spPr/>
      <dgm:t>
        <a:bodyPr/>
        <a:lstStyle/>
        <a:p>
          <a:endParaRPr lang="zh-HK" altLang="en-US"/>
        </a:p>
      </dgm:t>
    </dgm:pt>
    <dgm:pt modelId="{FACF77D0-3CEE-4BAE-BF9C-C32910495EAB}" type="pres">
      <dgm:prSet presAssocID="{999551D8-D7C6-4147-AC3E-3CB5B8C3CF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BCC48669-8ADF-455A-87EF-7FBE8EA98B0A}" type="pres">
      <dgm:prSet presAssocID="{C25FF3D9-5352-48D2-B61A-9C90EE2D9DBC}" presName="parentText" presStyleLbl="node1" presStyleIdx="0" presStyleCnt="1" custScaleX="100000" custScaleY="200387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631258D-14CC-4A9F-A624-B33B57E97A23}" srcId="{999551D8-D7C6-4147-AC3E-3CB5B8C3CF53}" destId="{C25FF3D9-5352-48D2-B61A-9C90EE2D9DBC}" srcOrd="0" destOrd="0" parTransId="{2293E8C3-773E-485F-9026-309D86A65DCD}" sibTransId="{1986F403-803B-48DE-8CED-4CC6EF1D3969}"/>
    <dgm:cxn modelId="{841B926C-C22E-43F9-87F3-71C16BDAAC75}" type="presOf" srcId="{C25FF3D9-5352-48D2-B61A-9C90EE2D9DBC}" destId="{BCC48669-8ADF-455A-87EF-7FBE8EA98B0A}" srcOrd="0" destOrd="0" presId="urn:microsoft.com/office/officeart/2005/8/layout/vList2"/>
    <dgm:cxn modelId="{51E4E496-338F-4226-8EDE-D71BF24C87F4}" type="presOf" srcId="{999551D8-D7C6-4147-AC3E-3CB5B8C3CF53}" destId="{FACF77D0-3CEE-4BAE-BF9C-C32910495EAB}" srcOrd="0" destOrd="0" presId="urn:microsoft.com/office/officeart/2005/8/layout/vList2"/>
    <dgm:cxn modelId="{D4FB5304-BDD0-40FA-8E84-59F223AC6989}" type="presParOf" srcId="{FACF77D0-3CEE-4BAE-BF9C-C32910495EAB}" destId="{BCC48669-8ADF-455A-87EF-7FBE8EA98B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C67E2-5019-4917-872F-9B82CF039A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A4C0A525-7DA4-49FA-9ADB-B775C41843C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</a:rPr>
            <a:t>馬可福音</a:t>
          </a:r>
          <a:r>
            <a:rPr lang="en-US" altLang="zh-TW" b="1" dirty="0" smtClean="0">
              <a:solidFill>
                <a:schemeClr val="tx1"/>
              </a:solidFill>
            </a:rPr>
            <a:t>1</a:t>
          </a:r>
          <a:r>
            <a:rPr lang="zh-TW" b="1" dirty="0" smtClean="0">
              <a:solidFill>
                <a:schemeClr val="tx1"/>
              </a:solidFill>
            </a:rPr>
            <a:t>：</a:t>
          </a:r>
          <a:r>
            <a:rPr lang="en-US" b="1" dirty="0" smtClean="0">
              <a:solidFill>
                <a:schemeClr val="tx1"/>
              </a:solidFill>
            </a:rPr>
            <a:t>11</a:t>
          </a:r>
          <a:r>
            <a:rPr lang="zh-TW" b="1" dirty="0" smtClean="0">
              <a:solidFill>
                <a:schemeClr val="tx1"/>
              </a:solidFill>
            </a:rPr>
            <a:t>記載耶穌基督開始出來傳福音時，是在約旦河接</a:t>
          </a:r>
          <a:r>
            <a:rPr lang="en-US" b="1" dirty="0" smtClean="0">
              <a:solidFill>
                <a:schemeClr val="tx1"/>
              </a:solidFill>
            </a:rPr>
            <a:t>(</a:t>
          </a:r>
          <a:r>
            <a:rPr lang="zh-TW" b="1" dirty="0" smtClean="0">
              <a:solidFill>
                <a:schemeClr val="tx1"/>
              </a:solidFill>
            </a:rPr>
            <a:t>受施洗約翰的洗</a:t>
          </a:r>
          <a:r>
            <a:rPr lang="en-US" b="1" dirty="0" smtClean="0">
              <a:solidFill>
                <a:schemeClr val="tx1"/>
              </a:solidFill>
            </a:rPr>
            <a:t>. </a:t>
          </a:r>
          <a:r>
            <a:rPr lang="zh-TW" b="1" dirty="0" smtClean="0">
              <a:solidFill>
                <a:schemeClr val="tx1"/>
              </a:solidFill>
            </a:rPr>
            <a:t>禮，之後有從天上降下來的聲音對耶穌基督說：「你是我親愛的兒子，我喜愛你。」</a:t>
          </a:r>
          <a:endParaRPr lang="zh-HK" b="1" dirty="0">
            <a:solidFill>
              <a:schemeClr val="tx1"/>
            </a:solidFill>
          </a:endParaRPr>
        </a:p>
      </dgm:t>
    </dgm:pt>
    <dgm:pt modelId="{6BD931FB-F0A6-4068-8C22-40338900D5C0}" type="parTrans" cxnId="{F63C3C79-11F9-4982-8C4F-F71141A811F5}">
      <dgm:prSet/>
      <dgm:spPr/>
      <dgm:t>
        <a:bodyPr/>
        <a:lstStyle/>
        <a:p>
          <a:endParaRPr lang="zh-HK" altLang="en-US"/>
        </a:p>
      </dgm:t>
    </dgm:pt>
    <dgm:pt modelId="{E663063A-393C-46B7-AD1A-713E9E4DA485}" type="sibTrans" cxnId="{F63C3C79-11F9-4982-8C4F-F71141A811F5}">
      <dgm:prSet/>
      <dgm:spPr/>
      <dgm:t>
        <a:bodyPr/>
        <a:lstStyle/>
        <a:p>
          <a:endParaRPr lang="zh-HK" altLang="en-US"/>
        </a:p>
      </dgm:t>
    </dgm:pt>
    <dgm:pt modelId="{141999F8-9D1F-4706-AF4D-CC2767934D6F}" type="pres">
      <dgm:prSet presAssocID="{BE9C67E2-5019-4917-872F-9B82CF039A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70941DCB-EF01-49CF-8937-935601CE1E20}" type="pres">
      <dgm:prSet presAssocID="{A4C0A525-7DA4-49FA-9ADB-B775C41843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1CA91A5-EF25-4A23-BD67-43AEA94B3874}" type="presOf" srcId="{A4C0A525-7DA4-49FA-9ADB-B775C41843C5}" destId="{70941DCB-EF01-49CF-8937-935601CE1E20}" srcOrd="0" destOrd="0" presId="urn:microsoft.com/office/officeart/2005/8/layout/vList2"/>
    <dgm:cxn modelId="{63268D83-3A92-41B3-BCB9-C961185A1141}" type="presOf" srcId="{BE9C67E2-5019-4917-872F-9B82CF039A07}" destId="{141999F8-9D1F-4706-AF4D-CC2767934D6F}" srcOrd="0" destOrd="0" presId="urn:microsoft.com/office/officeart/2005/8/layout/vList2"/>
    <dgm:cxn modelId="{F63C3C79-11F9-4982-8C4F-F71141A811F5}" srcId="{BE9C67E2-5019-4917-872F-9B82CF039A07}" destId="{A4C0A525-7DA4-49FA-9ADB-B775C41843C5}" srcOrd="0" destOrd="0" parTransId="{6BD931FB-F0A6-4068-8C22-40338900D5C0}" sibTransId="{E663063A-393C-46B7-AD1A-713E9E4DA485}"/>
    <dgm:cxn modelId="{6D0D918E-ADAE-4111-B920-685C6A1D5CA0}" type="presParOf" srcId="{141999F8-9D1F-4706-AF4D-CC2767934D6F}" destId="{70941DCB-EF01-49CF-8937-935601CE1E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FD3CF9-67D6-4089-A035-14520745471A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HK" altLang="en-US"/>
        </a:p>
      </dgm:t>
    </dgm:pt>
    <dgm:pt modelId="{FF8F26E8-4254-446C-A245-997D99DCC3F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dirty="0" smtClean="0">
              <a:solidFill>
                <a:schemeClr val="tx1"/>
              </a:solidFill>
            </a:rPr>
            <a:t>馬可福音</a:t>
          </a:r>
          <a:r>
            <a:rPr lang="en-US" dirty="0" smtClean="0">
              <a:solidFill>
                <a:schemeClr val="tx1"/>
              </a:solidFill>
            </a:rPr>
            <a:t>9: 7 </a:t>
          </a:r>
          <a:r>
            <a:rPr lang="zh-TW" dirty="0" smtClean="0">
              <a:solidFill>
                <a:schemeClr val="tx1"/>
              </a:solidFill>
            </a:rPr>
            <a:t>有 一 朵 雲 彩 來 遮 蓋 他 們 ； 也 有 聲 音 從 雲 彩 裡 出 來 ， 說 ： 這 是 我 的 愛 子 ， 你 們 要 聽 他 。</a:t>
          </a:r>
          <a:endParaRPr lang="zh-HK" dirty="0">
            <a:solidFill>
              <a:schemeClr val="tx1"/>
            </a:solidFill>
          </a:endParaRPr>
        </a:p>
      </dgm:t>
    </dgm:pt>
    <dgm:pt modelId="{49BC0D6E-F0F9-4886-9AB5-554AEA19509F}" type="parTrans" cxnId="{C088A449-21AA-439E-8CDA-EC9C70330104}">
      <dgm:prSet/>
      <dgm:spPr/>
      <dgm:t>
        <a:bodyPr/>
        <a:lstStyle/>
        <a:p>
          <a:endParaRPr lang="zh-HK" altLang="en-US"/>
        </a:p>
      </dgm:t>
    </dgm:pt>
    <dgm:pt modelId="{07673F8C-5884-4D0B-A546-91A4E90D5FA3}" type="sibTrans" cxnId="{C088A449-21AA-439E-8CDA-EC9C70330104}">
      <dgm:prSet/>
      <dgm:spPr/>
      <dgm:t>
        <a:bodyPr/>
        <a:lstStyle/>
        <a:p>
          <a:endParaRPr lang="zh-HK" altLang="en-US"/>
        </a:p>
      </dgm:t>
    </dgm:pt>
    <dgm:pt modelId="{9829E35A-8909-4E8A-A4DA-2CF06D97E516}" type="pres">
      <dgm:prSet presAssocID="{5FFD3CF9-67D6-4089-A035-1452074547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9B2DE235-47D2-4DA4-B3AA-AF01A3916867}" type="pres">
      <dgm:prSet presAssocID="{FF8F26E8-4254-446C-A245-997D99DCC3F8}" presName="parentText" presStyleLbl="node1" presStyleIdx="0" presStyleCnt="1" custLinFactNeighborY="-1836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6C623E4-4D27-45E7-93E3-592662680D71}" type="presOf" srcId="{FF8F26E8-4254-446C-A245-997D99DCC3F8}" destId="{9B2DE235-47D2-4DA4-B3AA-AF01A3916867}" srcOrd="0" destOrd="0" presId="urn:microsoft.com/office/officeart/2005/8/layout/vList2"/>
    <dgm:cxn modelId="{C088A449-21AA-439E-8CDA-EC9C70330104}" srcId="{5FFD3CF9-67D6-4089-A035-14520745471A}" destId="{FF8F26E8-4254-446C-A245-997D99DCC3F8}" srcOrd="0" destOrd="0" parTransId="{49BC0D6E-F0F9-4886-9AB5-554AEA19509F}" sibTransId="{07673F8C-5884-4D0B-A546-91A4E90D5FA3}"/>
    <dgm:cxn modelId="{4A16AA9D-9491-461C-A1F4-CBDA935B5570}" type="presOf" srcId="{5FFD3CF9-67D6-4089-A035-14520745471A}" destId="{9829E35A-8909-4E8A-A4DA-2CF06D97E516}" srcOrd="0" destOrd="0" presId="urn:microsoft.com/office/officeart/2005/8/layout/vList2"/>
    <dgm:cxn modelId="{4806BD64-4263-40A8-B7FF-FEC1398F6C22}" type="presParOf" srcId="{9829E35A-8909-4E8A-A4DA-2CF06D97E516}" destId="{9B2DE235-47D2-4DA4-B3AA-AF01A39168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FC4220-7BFD-4218-A4A3-3E7E4AFF93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558B0961-0F78-4804-93D3-027470878A1E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</a:rPr>
            <a:t>馬可福音十五：</a:t>
          </a:r>
          <a:r>
            <a:rPr lang="en-US" b="1" dirty="0" smtClean="0">
              <a:solidFill>
                <a:schemeClr val="tx1"/>
              </a:solidFill>
            </a:rPr>
            <a:t>39</a:t>
          </a:r>
          <a:r>
            <a:rPr lang="zh-TW" b="1" dirty="0" smtClean="0">
              <a:solidFill>
                <a:schemeClr val="tx1"/>
              </a:solidFill>
            </a:rPr>
            <a:t>馬</a:t>
          </a:r>
          <a:r>
            <a:rPr lang="zh-HK" b="1" dirty="0" smtClean="0">
              <a:solidFill>
                <a:schemeClr val="tx1"/>
              </a:solidFill>
            </a:rPr>
            <a:t>可</a:t>
          </a:r>
          <a:r>
            <a:rPr lang="zh-TW" b="1" dirty="0" smtClean="0">
              <a:solidFill>
                <a:schemeClr val="tx1"/>
              </a:solidFill>
            </a:rPr>
            <a:t>藉著一位站在十字架前的羅馬軍官，看見耶穌基督喊叫和死的情形，就說「這個人真是上帝的兒子」</a:t>
          </a:r>
          <a:r>
            <a:rPr lang="zh-HK" b="1" dirty="0" smtClean="0">
              <a:solidFill>
                <a:schemeClr val="tx1"/>
              </a:solidFill>
            </a:rPr>
            <a:t>。</a:t>
          </a:r>
          <a:endParaRPr lang="zh-HK" b="1" dirty="0">
            <a:solidFill>
              <a:schemeClr val="tx1"/>
            </a:solidFill>
          </a:endParaRPr>
        </a:p>
      </dgm:t>
    </dgm:pt>
    <dgm:pt modelId="{3DCF2749-B5B1-4F7F-A351-BF922F6C3C44}" type="parTrans" cxnId="{9966EA5F-708D-4A2C-9CF7-F696F575575F}">
      <dgm:prSet/>
      <dgm:spPr/>
      <dgm:t>
        <a:bodyPr/>
        <a:lstStyle/>
        <a:p>
          <a:endParaRPr lang="zh-HK" altLang="en-US"/>
        </a:p>
      </dgm:t>
    </dgm:pt>
    <dgm:pt modelId="{03AFDF38-AAE3-4DFD-B5B8-57193AD0F211}" type="sibTrans" cxnId="{9966EA5F-708D-4A2C-9CF7-F696F575575F}">
      <dgm:prSet/>
      <dgm:spPr/>
      <dgm:t>
        <a:bodyPr/>
        <a:lstStyle/>
        <a:p>
          <a:endParaRPr lang="zh-HK" altLang="en-US"/>
        </a:p>
      </dgm:t>
    </dgm:pt>
    <dgm:pt modelId="{00B71C52-B426-448D-B7EB-E44601E134EF}" type="pres">
      <dgm:prSet presAssocID="{5AFC4220-7BFD-4218-A4A3-3E7E4AFF93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0506DE07-DF78-4441-83D0-FC7672C5360D}" type="pres">
      <dgm:prSet presAssocID="{558B0961-0F78-4804-93D3-027470878A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9966EA5F-708D-4A2C-9CF7-F696F575575F}" srcId="{5AFC4220-7BFD-4218-A4A3-3E7E4AFF93D2}" destId="{558B0961-0F78-4804-93D3-027470878A1E}" srcOrd="0" destOrd="0" parTransId="{3DCF2749-B5B1-4F7F-A351-BF922F6C3C44}" sibTransId="{03AFDF38-AAE3-4DFD-B5B8-57193AD0F211}"/>
    <dgm:cxn modelId="{2EB7923F-3693-45AC-BEBE-EC72DE20D671}" type="presOf" srcId="{5AFC4220-7BFD-4218-A4A3-3E7E4AFF93D2}" destId="{00B71C52-B426-448D-B7EB-E44601E134EF}" srcOrd="0" destOrd="0" presId="urn:microsoft.com/office/officeart/2005/8/layout/vList2"/>
    <dgm:cxn modelId="{7CAE7E63-06CD-4DE2-B78A-FEE360D2B386}" type="presOf" srcId="{558B0961-0F78-4804-93D3-027470878A1E}" destId="{0506DE07-DF78-4441-83D0-FC7672C5360D}" srcOrd="0" destOrd="0" presId="urn:microsoft.com/office/officeart/2005/8/layout/vList2"/>
    <dgm:cxn modelId="{6DBF618B-D054-4739-BDFF-2A5157348CD4}" type="presParOf" srcId="{00B71C52-B426-448D-B7EB-E44601E134EF}" destId="{0506DE07-DF78-4441-83D0-FC7672C536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D60E0-D00E-49D4-9BF5-0F409212A486}">
      <dsp:nvSpPr>
        <dsp:cNvPr id="0" name=""/>
        <dsp:cNvSpPr/>
      </dsp:nvSpPr>
      <dsp:spPr>
        <a:xfrm>
          <a:off x="0" y="806769"/>
          <a:ext cx="10515600" cy="2737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7 </a:t>
          </a:r>
          <a:r>
            <a:rPr lang="zh-TW" sz="6500" b="1" kern="1200" dirty="0" smtClean="0">
              <a:solidFill>
                <a:schemeClr val="tx1"/>
              </a:solidFill>
            </a:rPr>
            <a:t>有 一 朵 雲 彩 來 遮 蓋 他 們</a:t>
          </a:r>
          <a:r>
            <a:rPr lang="zh-TW" altLang="en-US" sz="6500" b="1" kern="1200" dirty="0" smtClean="0">
              <a:solidFill>
                <a:schemeClr val="tx1"/>
              </a:solidFill>
            </a:rPr>
            <a:t>。</a:t>
          </a:r>
          <a:endParaRPr lang="zh-HK" sz="6500" b="1" kern="1200" dirty="0">
            <a:solidFill>
              <a:schemeClr val="tx1"/>
            </a:solidFill>
          </a:endParaRPr>
        </a:p>
      </dsp:txBody>
      <dsp:txXfrm>
        <a:off x="133648" y="940417"/>
        <a:ext cx="10248304" cy="2470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1DCB-EF01-49CF-8937-935601CE1E20}">
      <dsp:nvSpPr>
        <dsp:cNvPr id="0" name=""/>
        <dsp:cNvSpPr/>
      </dsp:nvSpPr>
      <dsp:spPr>
        <a:xfrm>
          <a:off x="0" y="31058"/>
          <a:ext cx="10515600" cy="42892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700" b="1" kern="1200" dirty="0" smtClean="0">
              <a:solidFill>
                <a:schemeClr val="tx1"/>
              </a:solidFill>
            </a:rPr>
            <a:t>馬可福音</a:t>
          </a:r>
          <a:r>
            <a:rPr lang="en-US" altLang="zh-TW" sz="4700" b="1" kern="1200" dirty="0" smtClean="0">
              <a:solidFill>
                <a:schemeClr val="tx1"/>
              </a:solidFill>
            </a:rPr>
            <a:t>1</a:t>
          </a:r>
          <a:r>
            <a:rPr lang="zh-TW" sz="4700" b="1" kern="1200" dirty="0" smtClean="0">
              <a:solidFill>
                <a:schemeClr val="tx1"/>
              </a:solidFill>
            </a:rPr>
            <a:t>：</a:t>
          </a:r>
          <a:r>
            <a:rPr lang="en-US" sz="4700" b="1" kern="1200" dirty="0" smtClean="0">
              <a:solidFill>
                <a:schemeClr val="tx1"/>
              </a:solidFill>
            </a:rPr>
            <a:t>11</a:t>
          </a:r>
          <a:r>
            <a:rPr lang="zh-TW" sz="4700" b="1" kern="1200" dirty="0" smtClean="0">
              <a:solidFill>
                <a:schemeClr val="tx1"/>
              </a:solidFill>
            </a:rPr>
            <a:t>記載耶穌基督開始出來傳福音時，是在約旦河接</a:t>
          </a:r>
          <a:r>
            <a:rPr lang="en-US" sz="4700" b="1" kern="1200" dirty="0" smtClean="0">
              <a:solidFill>
                <a:schemeClr val="tx1"/>
              </a:solidFill>
            </a:rPr>
            <a:t>(</a:t>
          </a:r>
          <a:r>
            <a:rPr lang="zh-TW" sz="4700" b="1" kern="1200" dirty="0" smtClean="0">
              <a:solidFill>
                <a:schemeClr val="tx1"/>
              </a:solidFill>
            </a:rPr>
            <a:t>受施洗約翰的洗</a:t>
          </a:r>
          <a:r>
            <a:rPr lang="en-US" sz="4700" b="1" kern="1200" dirty="0" smtClean="0">
              <a:solidFill>
                <a:schemeClr val="tx1"/>
              </a:solidFill>
            </a:rPr>
            <a:t>. </a:t>
          </a:r>
          <a:r>
            <a:rPr lang="zh-TW" sz="4700" b="1" kern="1200" dirty="0" smtClean="0">
              <a:solidFill>
                <a:schemeClr val="tx1"/>
              </a:solidFill>
            </a:rPr>
            <a:t>禮，之後有從天上降下來的聲音對耶穌基督說：「你是我親愛的兒子，我喜愛你。」</a:t>
          </a:r>
          <a:endParaRPr lang="zh-HK" sz="4700" b="1" kern="1200" dirty="0">
            <a:solidFill>
              <a:schemeClr val="tx1"/>
            </a:solidFill>
          </a:endParaRPr>
        </a:p>
      </dsp:txBody>
      <dsp:txXfrm>
        <a:off x="209382" y="240440"/>
        <a:ext cx="10096836" cy="3870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28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732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524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40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440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5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47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135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82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609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805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B712-5E55-4C46-ADA8-87ECCBDA8F68}" type="datetimeFigureOut">
              <a:rPr lang="zh-HK" altLang="en-US" smtClean="0"/>
              <a:t>10/3/2017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2336D-1E32-490E-B129-812EDE05019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189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0789" y="706029"/>
            <a:ext cx="9257211" cy="3509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zh-HK" b="1" dirty="0" smtClean="0"/>
              <a:t>基督教</a:t>
            </a:r>
            <a:r>
              <a:rPr lang="zh-TW" altLang="en-US" b="1" dirty="0" smtClean="0"/>
              <a:t>播道會</a:t>
            </a:r>
            <a:r>
              <a:rPr lang="zh-TW" altLang="en-US" b="1" dirty="0" smtClean="0"/>
              <a:t>康</a:t>
            </a:r>
            <a:r>
              <a:rPr lang="zh-TW" altLang="en-US" b="1" dirty="0"/>
              <a:t>泉</a:t>
            </a:r>
            <a:r>
              <a:rPr lang="zh-TW" altLang="en-US" b="1" dirty="0" smtClean="0"/>
              <a:t>堂</a:t>
            </a:r>
            <a:r>
              <a:rPr lang="zh-TW" altLang="zh-HK" b="1" dirty="0"/>
              <a:t/>
            </a:r>
            <a:br>
              <a:rPr lang="zh-TW" altLang="zh-HK" b="1" dirty="0"/>
            </a:br>
            <a:r>
              <a:rPr lang="zh-TW" altLang="zh-HK" b="1" dirty="0"/>
              <a:t>講題：一片雲彩</a:t>
            </a:r>
            <a:br>
              <a:rPr lang="zh-TW" altLang="zh-HK" b="1" dirty="0"/>
            </a:br>
            <a:r>
              <a:rPr lang="zh-TW" altLang="zh-HK" b="1" dirty="0"/>
              <a:t>經文： 可</a:t>
            </a:r>
            <a:r>
              <a:rPr lang="en-US" altLang="zh-HK" b="1" dirty="0" smtClean="0"/>
              <a:t>9:2-13</a:t>
            </a:r>
            <a:br>
              <a:rPr lang="en-US" altLang="zh-HK" b="1" dirty="0" smtClean="0"/>
            </a:br>
            <a:r>
              <a:rPr lang="zh-TW" altLang="zh-HK" b="1" dirty="0" smtClean="0"/>
              <a:t>（</a:t>
            </a:r>
            <a:r>
              <a:rPr lang="zh-HK" altLang="zh-HK" b="1" dirty="0"/>
              <a:t>參</a:t>
            </a:r>
            <a:r>
              <a:rPr lang="zh-TW" altLang="zh-HK" b="1" dirty="0"/>
              <a:t>太</a:t>
            </a:r>
            <a:r>
              <a:rPr lang="en-US" altLang="zh-HK" b="1" dirty="0"/>
              <a:t>17:1-8</a:t>
            </a:r>
            <a:r>
              <a:rPr lang="zh-TW" altLang="zh-HK" b="1" dirty="0"/>
              <a:t>；路</a:t>
            </a:r>
            <a:r>
              <a:rPr lang="en-US" altLang="zh-HK" b="1" dirty="0"/>
              <a:t>9:28-36</a:t>
            </a:r>
            <a:r>
              <a:rPr lang="zh-TW" altLang="zh-HK" b="1" dirty="0" smtClean="0"/>
              <a:t>）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215992"/>
            <a:ext cx="9144000" cy="1655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sz="3600" b="1" dirty="0" smtClean="0"/>
              <a:t>講員：袁蕙文博士</a:t>
            </a:r>
            <a:endParaRPr lang="en-US" altLang="zh-TW" sz="3600" b="1" dirty="0" smtClean="0"/>
          </a:p>
          <a:p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靈閱文化社社長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smtClean="0"/>
              <a:t>www.lectio.hk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09063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434" y="251324"/>
            <a:ext cx="3174714" cy="1439364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(</a:t>
            </a:r>
            <a:r>
              <a:rPr lang="zh-TW" altLang="en-US" b="1" dirty="0" smtClean="0"/>
              <a:t>二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禱告是</a:t>
            </a:r>
            <a:endParaRPr lang="zh-HK" altLang="en-US" b="1" dirty="0"/>
          </a:p>
        </p:txBody>
      </p:sp>
      <p:pic>
        <p:nvPicPr>
          <p:cNvPr id="1026" name="Picture 2" descr="suffering and risen christ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53" y="354066"/>
            <a:ext cx="4762500" cy="7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7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agle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9" y="0"/>
            <a:ext cx="10849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6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73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268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72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56" y="128819"/>
            <a:ext cx="3846816" cy="1411424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(</a:t>
            </a:r>
            <a:r>
              <a:rPr lang="zh-TW" altLang="en-US" sz="6000" b="1" dirty="0" smtClean="0"/>
              <a:t>一</a:t>
            </a:r>
            <a:r>
              <a:rPr lang="en-US" altLang="zh-TW" sz="6000" b="1" dirty="0" smtClean="0"/>
              <a:t>)</a:t>
            </a:r>
            <a:r>
              <a:rPr lang="zh-TW" altLang="en-US" sz="6000" b="1" dirty="0" smtClean="0"/>
              <a:t>禱告是</a:t>
            </a:r>
            <a:endParaRPr lang="zh-HK" altLang="en-US" sz="6000" b="1" dirty="0"/>
          </a:p>
        </p:txBody>
      </p:sp>
      <p:pic>
        <p:nvPicPr>
          <p:cNvPr id="1028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81" y="1240972"/>
            <a:ext cx="8823854" cy="5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4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如何使我們確信神同在？</a:t>
            </a:r>
            <a:endParaRPr lang="zh-HK" altLang="en-US" b="1" dirty="0"/>
          </a:p>
        </p:txBody>
      </p:sp>
      <p:pic>
        <p:nvPicPr>
          <p:cNvPr id="1026" name="Picture 2" descr="天空的飛烏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98670"/>
            <a:ext cx="5325358" cy="42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野地的百合花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03" y="242470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9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/>
              <a:t>馬太第六章</a:t>
            </a:r>
            <a:r>
              <a:rPr lang="en-US" altLang="zh-TW" sz="6000" b="1" dirty="0" smtClean="0"/>
              <a:t>24-34</a:t>
            </a:r>
            <a:endParaRPr lang="zh-HK" altLang="en-US" sz="60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3305704"/>
              </p:ext>
            </p:extLst>
          </p:nvPr>
        </p:nvGraphicFramePr>
        <p:xfrm>
          <a:off x="221750" y="1489753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大自然的圖片搜尋結果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83" y="1787704"/>
            <a:ext cx="6576389" cy="41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0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/>
              <a:t>(</a:t>
            </a:r>
            <a:r>
              <a:rPr lang="zh-TW" altLang="en-US" sz="6000" b="1" dirty="0" smtClean="0"/>
              <a:t>二</a:t>
            </a:r>
            <a:r>
              <a:rPr lang="en-US" altLang="zh-TW" sz="6000" b="1" dirty="0" smtClean="0"/>
              <a:t>) </a:t>
            </a:r>
            <a:r>
              <a:rPr lang="zh-TW" altLang="en-US" sz="6000" b="1" dirty="0" smtClean="0"/>
              <a:t>禱告是</a:t>
            </a:r>
            <a:endParaRPr lang="zh-HK" altLang="en-US" sz="6000" b="1" dirty="0"/>
          </a:p>
        </p:txBody>
      </p:sp>
      <p:pic>
        <p:nvPicPr>
          <p:cNvPr id="3074" name="Picture 2" descr="suffering servants for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0" y="3423863"/>
            <a:ext cx="647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d is love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38" y="766271"/>
            <a:ext cx="6368015" cy="3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HK" sz="4800" b="1" dirty="0"/>
              <a:t>三次「</a:t>
            </a:r>
            <a:r>
              <a:rPr lang="zh-TW" altLang="zh-HK" sz="4800" b="1" dirty="0"/>
              <a:t>這是我的愛子</a:t>
            </a:r>
            <a:r>
              <a:rPr lang="zh-HK" altLang="zh-HK" sz="4800" b="1" dirty="0" smtClean="0"/>
              <a:t>」</a:t>
            </a:r>
            <a:r>
              <a:rPr lang="zh-TW" altLang="en-US" sz="4800" b="1" dirty="0" smtClean="0"/>
              <a:t>：第一次</a:t>
            </a:r>
            <a:endParaRPr lang="zh-HK" altLang="en-US" sz="48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9602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66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b="1" dirty="0" smtClean="0"/>
              <a:t>第二次</a:t>
            </a:r>
            <a:endParaRPr lang="zh-HK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520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09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第</a:t>
            </a:r>
            <a:r>
              <a:rPr lang="zh-HK" altLang="zh-HK" b="1" dirty="0" smtClean="0"/>
              <a:t>三次：</a:t>
            </a:r>
            <a:endParaRPr lang="zh-HK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2863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47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159</Words>
  <Application>Microsoft Office PowerPoint</Application>
  <PresentationFormat>寬螢幕</PresentationFormat>
  <Paragraphs>17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基督教播道會康泉堂 講題：一片雲彩 經文： 可9:2-13 （參太17:1-8；路9:28-36）</vt:lpstr>
      <vt:lpstr>PowerPoint 簡報</vt:lpstr>
      <vt:lpstr>(一)禱告是</vt:lpstr>
      <vt:lpstr>如何使我們確信神同在？</vt:lpstr>
      <vt:lpstr>馬太第六章24-34</vt:lpstr>
      <vt:lpstr>(二) 禱告是</vt:lpstr>
      <vt:lpstr>三次「這是我的愛子」：第一次</vt:lpstr>
      <vt:lpstr>第二次</vt:lpstr>
      <vt:lpstr>第三次：</vt:lpstr>
      <vt:lpstr>(二)禱告是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基督教粉嶺神召會沙田堂 講題：一片雲彩 經文： 可9:2-13 （參太17:1-8；路9:28-36）</dc:title>
  <dc:creator>Sarah yuen</dc:creator>
  <cp:lastModifiedBy>Sarah yuen</cp:lastModifiedBy>
  <cp:revision>18</cp:revision>
  <dcterms:created xsi:type="dcterms:W3CDTF">2017-02-17T05:08:48Z</dcterms:created>
  <dcterms:modified xsi:type="dcterms:W3CDTF">2017-03-10T12:54:11Z</dcterms:modified>
</cp:coreProperties>
</file>