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947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13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799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0735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020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941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9415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076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2888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95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636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C401E-91E9-4F3E-BD31-AD0912EB84C8}" type="datetimeFigureOut">
              <a:rPr lang="zh-HK" altLang="en-US" smtClean="0"/>
              <a:t>24/2/2017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A55E-A170-446F-BFB4-25732FC92F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712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四個習慣，增強抗逆力！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4:1-23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尼希米與百姓們展開重建城牆</a:t>
            </a:r>
            <a:r>
              <a:rPr lang="zh-TW" altLang="en-US" sz="35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5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工程；期間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，敵人們藉言語、計謀等作出阻攔。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面對當前逆境，尼希米以禱告及實際行動作出應對，讓重建工程繼續進行。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我們學習從尼希米的回憶事例中，找出一些抗逆力質素，希望化成為一些習慣，幫助我們今天面對逆境。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4576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四個習慣，增強抗逆力！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4:1-23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習慣從禱告中整理情緒，尋回尊嚴。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(1-6)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習慣從境遇中作出應對，穩住腳步。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(7-9)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習慣從同伴中獲得支持，加添力量。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(10-15)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習慣從經驗中汲取功課，重新上路。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(16-23)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9313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174</Words>
  <Application>Microsoft Office PowerPoint</Application>
  <PresentationFormat>如螢幕大小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四個習慣，增強抗逆力！（尼4:1-23）－信息思路</vt:lpstr>
      <vt:lpstr>四個習慣，增強抗逆力！（尼4:1-23）－信息大綱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四個習慣，增強抗逆力！（尼4:1-23）－信息思路</dc:title>
  <dc:creator>Matthew Yan</dc:creator>
  <cp:lastModifiedBy>Matthew Yan</cp:lastModifiedBy>
  <cp:revision>3</cp:revision>
  <dcterms:created xsi:type="dcterms:W3CDTF">2017-02-24T05:35:05Z</dcterms:created>
  <dcterms:modified xsi:type="dcterms:W3CDTF">2017-02-24T05:48:19Z</dcterms:modified>
</cp:coreProperties>
</file>