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1326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633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048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1951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628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999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2419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954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6229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830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100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6BF1-9CC6-4FEA-9AF4-EEC925B75A98}" type="datetimeFigureOut">
              <a:rPr lang="zh-HK" altLang="en-US" smtClean="0"/>
              <a:t>17/2/2017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C5B95-52A8-4657-84F7-FA0DCFF57CB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86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一輩子的數學題目（賽</a:t>
            </a:r>
            <a:r>
              <a:rPr lang="en-US" altLang="zh-TW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40:1-8</a:t>
            </a: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）－經文背景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以賽亞書第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1-39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章是描述以色列百被擄前的歷史記載及審判信息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;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40-66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章，是拯救及回歸的預告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證主聖經百科全書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以賽亞書第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章是展開拯救及安慰的信息，寫給被擄受罰百姓的空寂心田。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吳獻章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66116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842189"/>
          </a:xfrm>
        </p:spPr>
        <p:txBody>
          <a:bodyPr>
            <a:normAutofit fontScale="90000"/>
          </a:bodyPr>
          <a:lstStyle/>
          <a:p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一輩子的數學題目（賽</a:t>
            </a:r>
            <a:r>
              <a:rPr lang="en-US" altLang="zh-TW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40:1-8</a:t>
            </a: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）－經文背景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以色列人因為倚靠金錢和權力的偶像，離棄了真正的主，以致被擄到巴比倫，但後來至高的神卻使他們能夠重返錫安的家鄉。以賽亞書第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章就好像一塊跳板，叫我們一躍而起，如鷹飛騰，將我們投進信心之中。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唐慕華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zh-HK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096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96944" cy="842189"/>
          </a:xfrm>
        </p:spPr>
        <p:txBody>
          <a:bodyPr>
            <a:normAutofit fontScale="90000"/>
          </a:bodyPr>
          <a:lstStyle/>
          <a:p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一輩子的數學題目（賽</a:t>
            </a:r>
            <a:r>
              <a:rPr lang="en-US" altLang="zh-TW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40:1-8</a:t>
            </a: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）－經文背景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340768"/>
            <a:ext cx="806489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我們從以賽亞書信息中學習生命更新的功課，度過高低起跌時刻，甚至成為一輩子的歷練功課。</a:t>
            </a:r>
          </a:p>
          <a:p>
            <a:pPr marL="0" indent="0">
              <a:buNone/>
            </a:pPr>
            <a:endParaRPr lang="zh-HK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769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一輩子的數學題目（賽</a:t>
            </a:r>
            <a:r>
              <a:rPr lang="en-US" altLang="zh-TW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40:1-8</a:t>
            </a: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回望舊我的數學題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倍化與抵銷。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(1-2)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預備新心的數學題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加減與還原。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(3-5)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緊握上帝的數學題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折舊與無限。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(6-8)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6795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252</Words>
  <Application>Microsoft Office PowerPoint</Application>
  <PresentationFormat>如螢幕大小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一輩子的數學題目（賽40:1-8）－經文背景</vt:lpstr>
      <vt:lpstr>一輩子的數學題目（賽40:1-8）－經文背景</vt:lpstr>
      <vt:lpstr>一輩子的數學題目（賽40:1-8）－經文背景</vt:lpstr>
      <vt:lpstr>一輩子的數學題目（賽40:1-8）－信息大綱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一輩子的數學題目（賽40:1-8）</dc:title>
  <dc:creator>Matthew Yan</dc:creator>
  <cp:lastModifiedBy>Matthew Yan</cp:lastModifiedBy>
  <cp:revision>2</cp:revision>
  <dcterms:created xsi:type="dcterms:W3CDTF">2017-02-17T01:43:27Z</dcterms:created>
  <dcterms:modified xsi:type="dcterms:W3CDTF">2017-02-17T01:51:46Z</dcterms:modified>
</cp:coreProperties>
</file>